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7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13189-397A-4FF0-B494-21C2FB04F2EE}" type="datetimeFigureOut">
              <a:rPr lang="es-PE" smtClean="0"/>
              <a:t>18/11/2015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096A5-0CEB-4E54-9235-D7029F59E338}" type="slidenum">
              <a:rPr lang="es-PE" smtClean="0"/>
              <a:t>‹N›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321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3720-4D58-4935-9BAA-F4722F4EBC38}" type="datetimeFigureOut">
              <a:rPr lang="es-ES" smtClean="0"/>
              <a:pPr/>
              <a:t>18/11/2015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4811-3F49-48F5-9C5F-7C2932108D5F}" type="slidenum">
              <a:rPr lang="es-ES" smtClean="0"/>
              <a:pPr/>
              <a:t>‹N›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ADVERBS OF MANNER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sz="7200" b="1" dirty="0" smtClean="0">
                <a:solidFill>
                  <a:schemeClr val="tx1"/>
                </a:solidFill>
              </a:rPr>
              <a:t>-ly</a:t>
            </a:r>
            <a:endParaRPr lang="es-ES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adverbs</a:t>
            </a:r>
            <a:r>
              <a:rPr lang="es-ES" sz="3200" dirty="0" smtClean="0"/>
              <a:t> of </a:t>
            </a:r>
            <a:r>
              <a:rPr lang="es-ES" sz="3200" dirty="0" err="1" smtClean="0"/>
              <a:t>manner</a:t>
            </a:r>
            <a:r>
              <a:rPr lang="es-ES" sz="3200" dirty="0" smtClean="0"/>
              <a:t> </a:t>
            </a:r>
            <a:r>
              <a:rPr lang="es-ES" sz="3200" dirty="0" err="1" smtClean="0"/>
              <a:t>help</a:t>
            </a:r>
            <a:r>
              <a:rPr lang="es-ES" sz="3200" dirty="0" smtClean="0"/>
              <a:t> </a:t>
            </a:r>
            <a:r>
              <a:rPr lang="es-ES" sz="3200" dirty="0" err="1" smtClean="0"/>
              <a:t>us</a:t>
            </a:r>
            <a:r>
              <a:rPr lang="es-ES" sz="3200" dirty="0" smtClean="0"/>
              <a:t> </a:t>
            </a:r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give</a:t>
            </a:r>
            <a:r>
              <a:rPr lang="es-ES" sz="3200" dirty="0" smtClean="0"/>
              <a:t> </a:t>
            </a:r>
            <a:r>
              <a:rPr lang="es-ES" sz="3200" dirty="0" err="1" smtClean="0"/>
              <a:t>emphasis</a:t>
            </a:r>
            <a:r>
              <a:rPr lang="es-ES" sz="3200" dirty="0" smtClean="0"/>
              <a:t> </a:t>
            </a:r>
            <a:r>
              <a:rPr lang="es-ES" sz="3200" dirty="0" err="1" smtClean="0"/>
              <a:t>or</a:t>
            </a:r>
            <a:r>
              <a:rPr lang="es-ES" sz="3200" dirty="0" smtClean="0"/>
              <a:t> </a:t>
            </a:r>
            <a:r>
              <a:rPr lang="es-ES" sz="3200" dirty="0" err="1" smtClean="0"/>
              <a:t>to</a:t>
            </a:r>
            <a:r>
              <a:rPr lang="es-ES" sz="3200" dirty="0" smtClean="0"/>
              <a:t> show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way</a:t>
            </a:r>
            <a:r>
              <a:rPr lang="es-ES" sz="3200" dirty="0" smtClean="0"/>
              <a:t> </a:t>
            </a:r>
            <a:r>
              <a:rPr lang="es-ES" sz="3200" dirty="0" err="1" smtClean="0"/>
              <a:t>someone</a:t>
            </a:r>
            <a:r>
              <a:rPr lang="es-ES" sz="3200" dirty="0" smtClean="0"/>
              <a:t> do </a:t>
            </a:r>
            <a:r>
              <a:rPr lang="es-ES" sz="3200" dirty="0" err="1" smtClean="0"/>
              <a:t>something</a:t>
            </a:r>
            <a:endParaRPr lang="es-ES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43050"/>
            <a:ext cx="4040188" cy="478634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s-ES" dirty="0" smtClean="0"/>
              <a:t>Quick</a:t>
            </a:r>
          </a:p>
          <a:p>
            <a:r>
              <a:rPr lang="es-ES" dirty="0" err="1" smtClean="0"/>
              <a:t>Slow</a:t>
            </a:r>
            <a:endParaRPr lang="es-ES" dirty="0" smtClean="0"/>
          </a:p>
          <a:p>
            <a:r>
              <a:rPr lang="es-ES" dirty="0" err="1" smtClean="0"/>
              <a:t>Bad</a:t>
            </a:r>
            <a:endParaRPr lang="es-ES" dirty="0" smtClean="0"/>
          </a:p>
          <a:p>
            <a:r>
              <a:rPr lang="es-ES" dirty="0" err="1" smtClean="0"/>
              <a:t>Sudden</a:t>
            </a:r>
            <a:endParaRPr lang="es-ES" dirty="0" smtClean="0"/>
          </a:p>
          <a:p>
            <a:r>
              <a:rPr lang="es-ES" dirty="0" err="1" smtClean="0"/>
              <a:t>Careful</a:t>
            </a:r>
            <a:endParaRPr lang="es-ES" dirty="0" smtClean="0"/>
          </a:p>
          <a:p>
            <a:r>
              <a:rPr lang="es-ES" dirty="0" smtClean="0"/>
              <a:t>Heavy</a:t>
            </a:r>
          </a:p>
          <a:p>
            <a:r>
              <a:rPr lang="es-ES" dirty="0" err="1" smtClean="0"/>
              <a:t>Serious</a:t>
            </a:r>
            <a:endParaRPr lang="es-ES" dirty="0" smtClean="0"/>
          </a:p>
          <a:p>
            <a:r>
              <a:rPr lang="es-ES" dirty="0" err="1" smtClean="0"/>
              <a:t>Happy</a:t>
            </a:r>
            <a:endParaRPr lang="es-ES" dirty="0" smtClean="0"/>
          </a:p>
          <a:p>
            <a:r>
              <a:rPr lang="es-ES" dirty="0" err="1" smtClean="0"/>
              <a:t>Sad</a:t>
            </a:r>
            <a:endParaRPr lang="es-ES" dirty="0" smtClean="0"/>
          </a:p>
          <a:p>
            <a:r>
              <a:rPr lang="es-ES" dirty="0" err="1" smtClean="0"/>
              <a:t>Lucky</a:t>
            </a:r>
            <a:endParaRPr lang="es-ES" dirty="0" smtClean="0"/>
          </a:p>
          <a:p>
            <a:r>
              <a:rPr lang="es-ES" dirty="0" smtClean="0"/>
              <a:t>Complete</a:t>
            </a:r>
          </a:p>
          <a:p>
            <a:r>
              <a:rPr lang="es-ES" dirty="0" err="1" smtClean="0"/>
              <a:t>Financial</a:t>
            </a:r>
            <a:endParaRPr lang="es-ES" dirty="0" smtClean="0"/>
          </a:p>
          <a:p>
            <a:r>
              <a:rPr lang="es-ES" dirty="0" err="1" smtClean="0"/>
              <a:t>Inmediate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			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643050"/>
            <a:ext cx="4041775" cy="471490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s-ES" dirty="0" err="1" smtClean="0"/>
              <a:t>Quickly</a:t>
            </a:r>
            <a:endParaRPr lang="es-ES" dirty="0" smtClean="0"/>
          </a:p>
          <a:p>
            <a:r>
              <a:rPr lang="es-ES" dirty="0" err="1" smtClean="0"/>
              <a:t>Slowly</a:t>
            </a:r>
            <a:endParaRPr lang="es-ES" dirty="0" smtClean="0"/>
          </a:p>
          <a:p>
            <a:r>
              <a:rPr lang="es-ES" dirty="0" err="1" smtClean="0"/>
              <a:t>Badly</a:t>
            </a:r>
            <a:endParaRPr lang="es-ES" dirty="0" smtClean="0"/>
          </a:p>
          <a:p>
            <a:r>
              <a:rPr lang="es-ES" dirty="0" err="1" smtClean="0"/>
              <a:t>Suddenly</a:t>
            </a:r>
            <a:endParaRPr lang="es-ES" dirty="0" smtClean="0"/>
          </a:p>
          <a:p>
            <a:r>
              <a:rPr lang="es-ES" dirty="0" err="1" smtClean="0"/>
              <a:t>Carefully</a:t>
            </a:r>
            <a:endParaRPr lang="es-ES" dirty="0" smtClean="0"/>
          </a:p>
          <a:p>
            <a:r>
              <a:rPr lang="es-ES" dirty="0" err="1" smtClean="0"/>
              <a:t>Heavily</a:t>
            </a:r>
            <a:endParaRPr lang="es-ES" dirty="0" smtClean="0"/>
          </a:p>
          <a:p>
            <a:r>
              <a:rPr lang="es-ES" dirty="0" err="1" smtClean="0"/>
              <a:t>Seriously</a:t>
            </a:r>
            <a:endParaRPr lang="es-ES" dirty="0" smtClean="0"/>
          </a:p>
          <a:p>
            <a:r>
              <a:rPr lang="es-ES" dirty="0" err="1" smtClean="0"/>
              <a:t>Happily</a:t>
            </a:r>
            <a:endParaRPr lang="es-ES" dirty="0" smtClean="0"/>
          </a:p>
          <a:p>
            <a:r>
              <a:rPr lang="es-ES" dirty="0" err="1" smtClean="0"/>
              <a:t>Sadly</a:t>
            </a:r>
            <a:endParaRPr lang="es-ES" dirty="0" smtClean="0"/>
          </a:p>
          <a:p>
            <a:r>
              <a:rPr lang="es-ES" dirty="0" err="1" smtClean="0"/>
              <a:t>Luckily</a:t>
            </a:r>
            <a:endParaRPr lang="es-ES" dirty="0" smtClean="0"/>
          </a:p>
          <a:p>
            <a:r>
              <a:rPr lang="es-ES" dirty="0" err="1" smtClean="0"/>
              <a:t>Completely</a:t>
            </a:r>
            <a:endParaRPr lang="es-ES" dirty="0" smtClean="0"/>
          </a:p>
          <a:p>
            <a:r>
              <a:rPr lang="es-ES" dirty="0" err="1" smtClean="0"/>
              <a:t>Financially</a:t>
            </a:r>
            <a:endParaRPr lang="es-ES" dirty="0" smtClean="0"/>
          </a:p>
          <a:p>
            <a:r>
              <a:rPr lang="es-ES" dirty="0" err="1" smtClean="0"/>
              <a:t>Inmediatelly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adverb</a:t>
            </a:r>
            <a:r>
              <a:rPr lang="es-ES" dirty="0" smtClean="0"/>
              <a:t> of </a:t>
            </a:r>
            <a:r>
              <a:rPr lang="es-ES" dirty="0" err="1" smtClean="0"/>
              <a:t>manner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600" dirty="0" err="1" smtClean="0"/>
              <a:t>Hard</a:t>
            </a:r>
            <a:endParaRPr lang="es-ES" sz="3600" dirty="0" smtClean="0"/>
          </a:p>
          <a:p>
            <a:r>
              <a:rPr lang="es-ES" sz="3600" dirty="0" err="1" smtClean="0"/>
              <a:t>Fast</a:t>
            </a:r>
            <a:endParaRPr lang="es-ES" sz="3600" dirty="0" smtClean="0"/>
          </a:p>
          <a:p>
            <a:r>
              <a:rPr lang="es-ES" sz="3600" dirty="0" smtClean="0"/>
              <a:t>Late</a:t>
            </a:r>
          </a:p>
          <a:p>
            <a:r>
              <a:rPr lang="es-ES" sz="3600" dirty="0" err="1" smtClean="0"/>
              <a:t>Early</a:t>
            </a:r>
            <a:endParaRPr lang="es-ES" sz="3600" dirty="0" smtClean="0"/>
          </a:p>
          <a:p>
            <a:r>
              <a:rPr lang="es-ES" sz="3600" dirty="0" err="1" smtClean="0"/>
              <a:t>Good</a:t>
            </a:r>
            <a:r>
              <a:rPr lang="es-ES" sz="3600" dirty="0" smtClean="0"/>
              <a:t>    =    </a:t>
            </a:r>
            <a:r>
              <a:rPr lang="es-ES" sz="3600" dirty="0" err="1" smtClean="0"/>
              <a:t>Well</a:t>
            </a:r>
            <a:endParaRPr lang="es-ES" sz="36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E</a:t>
            </a:r>
            <a:r>
              <a:rPr lang="es-ES" sz="2700" dirty="0" err="1" smtClean="0"/>
              <a:t>xamples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John </a:t>
            </a:r>
            <a:r>
              <a:rPr lang="es-ES" dirty="0" err="1" smtClean="0">
                <a:solidFill>
                  <a:srgbClr val="FF0000"/>
                </a:solidFill>
              </a:rPr>
              <a:t>is</a:t>
            </a:r>
            <a:r>
              <a:rPr lang="es-ES" dirty="0" smtClean="0">
                <a:solidFill>
                  <a:srgbClr val="FF0000"/>
                </a:solidFill>
              </a:rPr>
              <a:t> a </a:t>
            </a:r>
            <a:r>
              <a:rPr lang="es-ES" dirty="0" err="1" smtClean="0">
                <a:solidFill>
                  <a:srgbClr val="0070C0"/>
                </a:solidFill>
              </a:rPr>
              <a:t>quick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runner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/>
              <a:t> </a:t>
            </a:r>
            <a:r>
              <a:rPr lang="es-ES" dirty="0" smtClean="0"/>
              <a:t>               </a:t>
            </a:r>
            <a:r>
              <a:rPr lang="es-ES" dirty="0" smtClean="0">
                <a:solidFill>
                  <a:srgbClr val="00B050"/>
                </a:solidFill>
              </a:rPr>
              <a:t>John </a:t>
            </a:r>
            <a:r>
              <a:rPr lang="es-ES" dirty="0" err="1" smtClean="0">
                <a:solidFill>
                  <a:srgbClr val="00B050"/>
                </a:solidFill>
              </a:rPr>
              <a:t>runs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quickly</a:t>
            </a:r>
            <a:endParaRPr lang="es-ES" dirty="0" smtClean="0">
              <a:solidFill>
                <a:srgbClr val="0070C0"/>
              </a:solidFill>
            </a:endParaRPr>
          </a:p>
          <a:p>
            <a:r>
              <a:rPr lang="es-ES" dirty="0" smtClean="0">
                <a:solidFill>
                  <a:srgbClr val="FF0000"/>
                </a:solidFill>
              </a:rPr>
              <a:t>Anna </a:t>
            </a:r>
            <a:r>
              <a:rPr lang="es-ES" dirty="0" err="1" smtClean="0">
                <a:solidFill>
                  <a:srgbClr val="FF0000"/>
                </a:solidFill>
              </a:rPr>
              <a:t>writes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very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bad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               Anna </a:t>
            </a:r>
            <a:r>
              <a:rPr lang="es-ES" dirty="0" err="1" smtClean="0">
                <a:solidFill>
                  <a:srgbClr val="00B050"/>
                </a:solidFill>
              </a:rPr>
              <a:t>writes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very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badly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George </a:t>
            </a:r>
            <a:r>
              <a:rPr lang="es-ES" dirty="0" err="1" smtClean="0">
                <a:solidFill>
                  <a:srgbClr val="FF0000"/>
                </a:solidFill>
              </a:rPr>
              <a:t>is</a:t>
            </a:r>
            <a:r>
              <a:rPr lang="es-ES" dirty="0" smtClean="0">
                <a:solidFill>
                  <a:srgbClr val="FF0000"/>
                </a:solidFill>
              </a:rPr>
              <a:t> a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brave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fighter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/>
              <a:t> </a:t>
            </a:r>
            <a:r>
              <a:rPr lang="es-ES" dirty="0" smtClean="0"/>
              <a:t>               </a:t>
            </a:r>
            <a:r>
              <a:rPr lang="es-ES" dirty="0" smtClean="0">
                <a:solidFill>
                  <a:srgbClr val="00B050"/>
                </a:solidFill>
              </a:rPr>
              <a:t>George </a:t>
            </a:r>
            <a:r>
              <a:rPr lang="es-ES" dirty="0" err="1" smtClean="0">
                <a:solidFill>
                  <a:srgbClr val="00B050"/>
                </a:solidFill>
              </a:rPr>
              <a:t>fights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bravely</a:t>
            </a:r>
            <a:endParaRPr lang="es-ES" dirty="0" smtClean="0">
              <a:solidFill>
                <a:srgbClr val="0070C0"/>
              </a:solidFill>
            </a:endParaRPr>
          </a:p>
          <a:p>
            <a:r>
              <a:rPr lang="es-ES" dirty="0" err="1" smtClean="0">
                <a:solidFill>
                  <a:srgbClr val="FF0000"/>
                </a:solidFill>
              </a:rPr>
              <a:t>Those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girls</a:t>
            </a:r>
            <a:r>
              <a:rPr lang="es-ES" dirty="0" smtClean="0">
                <a:solidFill>
                  <a:srgbClr val="FF0000"/>
                </a:solidFill>
              </a:rPr>
              <a:t> are </a:t>
            </a:r>
            <a:r>
              <a:rPr lang="es-ES" dirty="0" err="1" smtClean="0">
                <a:solidFill>
                  <a:srgbClr val="0070C0"/>
                </a:solidFill>
              </a:rPr>
              <a:t>graceful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dancers</a:t>
            </a:r>
            <a:endParaRPr lang="es-ES" dirty="0" smtClean="0">
              <a:solidFill>
                <a:srgbClr val="FF0000"/>
              </a:solidFill>
            </a:endParaRPr>
          </a:p>
          <a:p>
            <a:r>
              <a:rPr lang="es-ES" dirty="0"/>
              <a:t> </a:t>
            </a:r>
            <a:r>
              <a:rPr lang="es-ES" dirty="0" smtClean="0"/>
              <a:t>               </a:t>
            </a:r>
            <a:r>
              <a:rPr lang="es-ES" dirty="0" err="1" smtClean="0">
                <a:solidFill>
                  <a:srgbClr val="00B050"/>
                </a:solidFill>
              </a:rPr>
              <a:t>Those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girls</a:t>
            </a:r>
            <a:r>
              <a:rPr lang="es-ES" dirty="0" smtClean="0">
                <a:solidFill>
                  <a:srgbClr val="00B050"/>
                </a:solidFill>
              </a:rPr>
              <a:t> dance </a:t>
            </a:r>
            <a:r>
              <a:rPr lang="es-ES" dirty="0" err="1" smtClean="0">
                <a:solidFill>
                  <a:srgbClr val="0070C0"/>
                </a:solidFill>
              </a:rPr>
              <a:t>gracefully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Mary </a:t>
            </a:r>
            <a:r>
              <a:rPr lang="es-ES" dirty="0" err="1" smtClean="0">
                <a:solidFill>
                  <a:srgbClr val="FF0000"/>
                </a:solidFill>
              </a:rPr>
              <a:t>is</a:t>
            </a:r>
            <a:r>
              <a:rPr lang="es-ES" dirty="0" smtClean="0">
                <a:solidFill>
                  <a:srgbClr val="FF0000"/>
                </a:solidFill>
              </a:rPr>
              <a:t> a </a:t>
            </a:r>
            <a:r>
              <a:rPr lang="es-ES" dirty="0" err="1" smtClean="0">
                <a:solidFill>
                  <a:srgbClr val="0070C0"/>
                </a:solidFill>
              </a:rPr>
              <a:t>dangerous</a:t>
            </a:r>
            <a:r>
              <a:rPr lang="es-ES" dirty="0" smtClean="0">
                <a:solidFill>
                  <a:srgbClr val="FF0000"/>
                </a:solidFill>
              </a:rPr>
              <a:t> driver</a:t>
            </a:r>
          </a:p>
          <a:p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 smtClean="0">
                <a:solidFill>
                  <a:srgbClr val="0070C0"/>
                </a:solidFill>
              </a:rPr>
              <a:t>                 </a:t>
            </a:r>
            <a:r>
              <a:rPr lang="es-ES" dirty="0" smtClean="0">
                <a:solidFill>
                  <a:srgbClr val="00B050"/>
                </a:solidFill>
              </a:rPr>
              <a:t>Mary drives </a:t>
            </a:r>
            <a:r>
              <a:rPr lang="es-ES" dirty="0" err="1" smtClean="0">
                <a:solidFill>
                  <a:srgbClr val="0070C0"/>
                </a:solidFill>
              </a:rPr>
              <a:t>dangerously</a:t>
            </a:r>
            <a:r>
              <a:rPr lang="es-ES" dirty="0" smtClean="0">
                <a:solidFill>
                  <a:srgbClr val="0070C0"/>
                </a:solidFill>
              </a:rPr>
              <a:t>.</a:t>
            </a:r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es-ES" sz="2400" dirty="0" smtClean="0">
                <a:solidFill>
                  <a:srgbClr val="FF0000"/>
                </a:solidFill>
              </a:rPr>
              <a:t/>
            </a:r>
            <a:br>
              <a:rPr lang="es-ES" sz="2400" dirty="0" smtClean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 smtClean="0">
                <a:solidFill>
                  <a:srgbClr val="FF0000"/>
                </a:solidFill>
              </a:rPr>
              <a:t>COMPLETE THESE  SENTENCES  WITH ADVERBS OF MANNER</a:t>
            </a:r>
            <a:br>
              <a:rPr lang="es-ES" sz="2400" dirty="0" smtClean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 smtClean="0">
                <a:solidFill>
                  <a:srgbClr val="FF0000"/>
                </a:solidFill>
              </a:rPr>
              <a:t/>
            </a:r>
            <a:br>
              <a:rPr lang="es-ES" sz="2400" dirty="0" smtClean="0">
                <a:solidFill>
                  <a:srgbClr val="FF0000"/>
                </a:solidFill>
              </a:rPr>
            </a:br>
            <a:r>
              <a:rPr lang="es-ES" sz="2400" dirty="0" smtClean="0">
                <a:solidFill>
                  <a:srgbClr val="FF0000"/>
                </a:solidFill>
              </a:rPr>
              <a:t/>
            </a:r>
            <a:br>
              <a:rPr lang="es-ES" sz="2400" dirty="0" smtClean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 smtClean="0">
                <a:solidFill>
                  <a:srgbClr val="FF0000"/>
                </a:solidFill>
              </a:rPr>
              <a:t/>
            </a:r>
            <a:br>
              <a:rPr lang="es-ES" sz="2400" dirty="0" smtClean="0">
                <a:solidFill>
                  <a:srgbClr val="FF0000"/>
                </a:solidFill>
              </a:rPr>
            </a:b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sz="2800" dirty="0" err="1" smtClean="0"/>
              <a:t>It’s</a:t>
            </a:r>
            <a:r>
              <a:rPr lang="es-ES" sz="2800" dirty="0" smtClean="0"/>
              <a:t> </a:t>
            </a:r>
            <a:r>
              <a:rPr lang="es-ES" sz="2800" dirty="0" err="1" smtClean="0"/>
              <a:t>raining</a:t>
            </a:r>
            <a:r>
              <a:rPr lang="es-ES" sz="2800" dirty="0" smtClean="0"/>
              <a:t> …………………………………</a:t>
            </a:r>
          </a:p>
          <a:p>
            <a:pPr marL="514350" indent="-514350">
              <a:buAutoNum type="arabicPeriod"/>
            </a:pPr>
            <a:r>
              <a:rPr lang="es-ES" sz="2800" dirty="0" smtClean="0"/>
              <a:t>He </a:t>
            </a:r>
            <a:r>
              <a:rPr lang="es-ES" sz="2800" dirty="0" err="1" smtClean="0"/>
              <a:t>sings</a:t>
            </a:r>
            <a:r>
              <a:rPr lang="es-ES" sz="2800" dirty="0" smtClean="0"/>
              <a:t> </a:t>
            </a:r>
            <a:r>
              <a:rPr lang="es-ES" sz="2800" dirty="0" err="1" smtClean="0"/>
              <a:t>very</a:t>
            </a:r>
            <a:r>
              <a:rPr lang="es-ES" sz="2800" dirty="0" smtClean="0"/>
              <a:t> …………………………….</a:t>
            </a:r>
          </a:p>
          <a:p>
            <a:pPr marL="514350" indent="-514350">
              <a:buAutoNum type="arabicPeriod"/>
            </a:pPr>
            <a:r>
              <a:rPr lang="es-ES" sz="2800" dirty="0" err="1" smtClean="0"/>
              <a:t>They</a:t>
            </a:r>
            <a:r>
              <a:rPr lang="es-ES" sz="2800" dirty="0" smtClean="0"/>
              <a:t> </a:t>
            </a:r>
            <a:r>
              <a:rPr lang="es-ES" sz="2800" dirty="0" err="1" smtClean="0"/>
              <a:t>came</a:t>
            </a:r>
            <a:r>
              <a:rPr lang="es-ES" sz="2800" dirty="0" smtClean="0"/>
              <a:t> in ……………………………..</a:t>
            </a:r>
          </a:p>
          <a:p>
            <a:pPr marL="514350" indent="-514350">
              <a:buAutoNum type="arabicPeriod"/>
            </a:pPr>
            <a:r>
              <a:rPr lang="es-ES" sz="2800" dirty="0" err="1" smtClean="0"/>
              <a:t>She</a:t>
            </a:r>
            <a:r>
              <a:rPr lang="es-ES" sz="2800" dirty="0" smtClean="0"/>
              <a:t> </a:t>
            </a:r>
            <a:r>
              <a:rPr lang="es-ES" sz="2800" dirty="0" err="1" smtClean="0"/>
              <a:t>shouted</a:t>
            </a:r>
            <a:r>
              <a:rPr lang="es-ES" sz="2800" dirty="0" smtClean="0"/>
              <a:t> me …………………………</a:t>
            </a:r>
          </a:p>
          <a:p>
            <a:pPr marL="514350" indent="-514350">
              <a:buAutoNum type="arabicPeriod"/>
            </a:pPr>
            <a:r>
              <a:rPr lang="es-ES" sz="2800" dirty="0" err="1" smtClean="0"/>
              <a:t>She</a:t>
            </a:r>
            <a:r>
              <a:rPr lang="es-ES" sz="2800" dirty="0" smtClean="0"/>
              <a:t> can </a:t>
            </a:r>
            <a:r>
              <a:rPr lang="es-ES" sz="2800" dirty="0" err="1" smtClean="0"/>
              <a:t>run</a:t>
            </a:r>
            <a:r>
              <a:rPr lang="es-ES" sz="2800" dirty="0" smtClean="0"/>
              <a:t> </a:t>
            </a:r>
            <a:r>
              <a:rPr lang="es-ES" sz="2800" dirty="0" err="1" smtClean="0"/>
              <a:t>very</a:t>
            </a:r>
            <a:r>
              <a:rPr lang="es-ES" sz="2800" dirty="0" smtClean="0"/>
              <a:t> ………………………..</a:t>
            </a:r>
          </a:p>
          <a:p>
            <a:pPr marL="514350" indent="-514350">
              <a:buAutoNum type="arabicPeriod"/>
            </a:pPr>
            <a:r>
              <a:rPr lang="es-ES" sz="2800" dirty="0" err="1" smtClean="0"/>
              <a:t>She</a:t>
            </a:r>
            <a:r>
              <a:rPr lang="es-ES" sz="2800" dirty="0" smtClean="0"/>
              <a:t> </a:t>
            </a:r>
            <a:r>
              <a:rPr lang="es-ES" sz="2800" dirty="0" err="1" smtClean="0"/>
              <a:t>was</a:t>
            </a:r>
            <a:r>
              <a:rPr lang="es-ES" sz="2800" dirty="0" smtClean="0"/>
              <a:t> </a:t>
            </a:r>
            <a:r>
              <a:rPr lang="es-ES" sz="2800" dirty="0" err="1" smtClean="0"/>
              <a:t>driving</a:t>
            </a:r>
            <a:r>
              <a:rPr lang="es-ES" sz="2800" dirty="0" smtClean="0"/>
              <a:t> ………………………….</a:t>
            </a:r>
            <a:endParaRPr lang="es-ES" sz="2800" dirty="0"/>
          </a:p>
        </p:txBody>
      </p:sp>
      <p:sp>
        <p:nvSpPr>
          <p:cNvPr id="4" name="3 Flecha izquierda y derecha"/>
          <p:cNvSpPr/>
          <p:nvPr/>
        </p:nvSpPr>
        <p:spPr>
          <a:xfrm>
            <a:off x="571472" y="1214422"/>
            <a:ext cx="8143932" cy="1285884"/>
          </a:xfrm>
          <a:prstGeom prst="left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err="1" smtClean="0">
                <a:solidFill>
                  <a:schemeClr val="accent6">
                    <a:lumMod val="75000"/>
                  </a:schemeClr>
                </a:solidFill>
              </a:rPr>
              <a:t>angrily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  /  </a:t>
            </a:r>
            <a:r>
              <a:rPr lang="es-ES" sz="2400" b="1" dirty="0" err="1" smtClean="0">
                <a:solidFill>
                  <a:schemeClr val="accent6">
                    <a:lumMod val="75000"/>
                  </a:schemeClr>
                </a:solidFill>
              </a:rPr>
              <a:t>badly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  /  </a:t>
            </a:r>
            <a:r>
              <a:rPr lang="es-ES" sz="2400" b="1" dirty="0" err="1" smtClean="0">
                <a:solidFill>
                  <a:schemeClr val="accent6">
                    <a:lumMod val="75000"/>
                  </a:schemeClr>
                </a:solidFill>
              </a:rPr>
              <a:t>dangerously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  / </a:t>
            </a:r>
            <a:r>
              <a:rPr lang="es-ES" sz="2400" b="1" dirty="0" err="1" smtClean="0">
                <a:solidFill>
                  <a:schemeClr val="accent6">
                    <a:lumMod val="75000"/>
                  </a:schemeClr>
                </a:solidFill>
              </a:rPr>
              <a:t>fast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  / </a:t>
            </a:r>
            <a:r>
              <a:rPr lang="es-ES" sz="2400" b="1" dirty="0" err="1" smtClean="0">
                <a:solidFill>
                  <a:schemeClr val="accent6">
                    <a:lumMod val="75000"/>
                  </a:schemeClr>
                </a:solidFill>
              </a:rPr>
              <a:t>heavily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</a:rPr>
              <a:t>  / </a:t>
            </a:r>
            <a:r>
              <a:rPr lang="es-ES" sz="2400" b="1" dirty="0" err="1" smtClean="0">
                <a:solidFill>
                  <a:schemeClr val="accent6">
                    <a:lumMod val="75000"/>
                  </a:schemeClr>
                </a:solidFill>
              </a:rPr>
              <a:t>quietly</a:t>
            </a:r>
            <a:endParaRPr lang="es-E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3200" dirty="0" smtClean="0"/>
              <a:t>PRACTICE</a:t>
            </a:r>
            <a:br>
              <a:rPr lang="es-ES" sz="3200" dirty="0" smtClean="0"/>
            </a:br>
            <a:r>
              <a:rPr lang="es-ES" sz="3200" dirty="0" err="1"/>
              <a:t>W</a:t>
            </a:r>
            <a:r>
              <a:rPr lang="es-ES" sz="3200" dirty="0" err="1" smtClean="0"/>
              <a:t>hich</a:t>
            </a:r>
            <a:r>
              <a:rPr lang="es-ES" sz="3200" dirty="0" smtClean="0"/>
              <a:t> </a:t>
            </a:r>
            <a:r>
              <a:rPr lang="es-ES" sz="3200" dirty="0" err="1" smtClean="0"/>
              <a:t>is</a:t>
            </a:r>
            <a:r>
              <a:rPr lang="es-ES" sz="3200" dirty="0" smtClean="0"/>
              <a:t> </a:t>
            </a:r>
            <a:r>
              <a:rPr lang="es-ES" sz="3200" dirty="0" err="1" smtClean="0"/>
              <a:t>right</a:t>
            </a:r>
            <a:r>
              <a:rPr lang="es-ES" sz="3200" dirty="0" smtClean="0"/>
              <a:t>? </a:t>
            </a:r>
            <a:r>
              <a:rPr lang="es-ES" sz="3200" dirty="0" err="1" smtClean="0"/>
              <a:t>Circle</a:t>
            </a:r>
            <a:r>
              <a:rPr lang="es-ES" sz="3200" dirty="0" smtClean="0"/>
              <a:t> </a:t>
            </a:r>
            <a:r>
              <a:rPr lang="es-ES" sz="3200" dirty="0" err="1" smtClean="0"/>
              <a:t>it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 so </a:t>
            </a:r>
            <a:r>
              <a:rPr lang="es-ES" b="1" dirty="0" err="1" smtClean="0">
                <a:solidFill>
                  <a:srgbClr val="00B050"/>
                </a:solidFill>
              </a:rPr>
              <a:t>quick</a:t>
            </a:r>
            <a:r>
              <a:rPr lang="es-ES" b="1" dirty="0" smtClean="0">
                <a:solidFill>
                  <a:srgbClr val="00B050"/>
                </a:solidFill>
              </a:rPr>
              <a:t> /</a:t>
            </a:r>
            <a:r>
              <a:rPr lang="es-ES" b="1" dirty="0" err="1" smtClean="0">
                <a:solidFill>
                  <a:srgbClr val="00B050"/>
                </a:solidFill>
              </a:rPr>
              <a:t>quickly</a:t>
            </a:r>
            <a:r>
              <a:rPr lang="es-ES" dirty="0" smtClean="0"/>
              <a:t>, </a:t>
            </a:r>
            <a:r>
              <a:rPr lang="es-ES" dirty="0" err="1" smtClean="0"/>
              <a:t>it’s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Why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angry</a:t>
            </a:r>
            <a:r>
              <a:rPr lang="es-ES" b="1" dirty="0" smtClean="0">
                <a:solidFill>
                  <a:srgbClr val="00B050"/>
                </a:solidFill>
              </a:rPr>
              <a:t>/</a:t>
            </a:r>
            <a:r>
              <a:rPr lang="es-ES" b="1" dirty="0" err="1" smtClean="0">
                <a:solidFill>
                  <a:srgbClr val="00B050"/>
                </a:solidFill>
              </a:rPr>
              <a:t>angrily</a:t>
            </a:r>
            <a:r>
              <a:rPr lang="es-ES" dirty="0" smtClean="0"/>
              <a:t>?</a:t>
            </a:r>
          </a:p>
          <a:p>
            <a:pPr marL="514350" indent="-514350">
              <a:buAutoNum type="arabicPeriod"/>
            </a:pPr>
            <a:r>
              <a:rPr lang="es-ES" dirty="0" smtClean="0"/>
              <a:t>Can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fast</a:t>
            </a:r>
            <a:r>
              <a:rPr lang="es-ES" b="1" dirty="0" smtClean="0">
                <a:solidFill>
                  <a:srgbClr val="00B050"/>
                </a:solidFill>
              </a:rPr>
              <a:t>/ </a:t>
            </a:r>
            <a:r>
              <a:rPr lang="es-ES" b="1" dirty="0" err="1" smtClean="0">
                <a:solidFill>
                  <a:srgbClr val="00B050"/>
                </a:solidFill>
              </a:rPr>
              <a:t>quick</a:t>
            </a:r>
            <a:r>
              <a:rPr lang="es-ES" b="1" dirty="0" smtClean="0">
                <a:solidFill>
                  <a:srgbClr val="00B050"/>
                </a:solidFill>
              </a:rPr>
              <a:t> / </a:t>
            </a:r>
            <a:r>
              <a:rPr lang="es-ES" b="1" dirty="0" err="1" smtClean="0">
                <a:solidFill>
                  <a:srgbClr val="00B050"/>
                </a:solidFill>
              </a:rPr>
              <a:t>quickly</a:t>
            </a:r>
            <a:r>
              <a:rPr lang="es-ES" dirty="0" smtClean="0"/>
              <a:t>?</a:t>
            </a:r>
          </a:p>
          <a:p>
            <a:pPr marL="514350" indent="-514350">
              <a:buAutoNum type="arabicPeriod"/>
            </a:pPr>
            <a:r>
              <a:rPr lang="es-ES" dirty="0" smtClean="0"/>
              <a:t>Come </a:t>
            </a:r>
            <a:r>
              <a:rPr lang="es-ES" dirty="0" err="1" smtClean="0"/>
              <a:t>on</a:t>
            </a:r>
            <a:r>
              <a:rPr lang="es-ES" dirty="0" smtClean="0"/>
              <a:t> David, </a:t>
            </a:r>
            <a:r>
              <a:rPr lang="es-ES" dirty="0" err="1" smtClean="0"/>
              <a:t>Why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so </a:t>
            </a:r>
            <a:r>
              <a:rPr lang="es-ES" b="1" dirty="0" err="1" smtClean="0">
                <a:solidFill>
                  <a:srgbClr val="00B050"/>
                </a:solidFill>
              </a:rPr>
              <a:t>slow</a:t>
            </a:r>
            <a:r>
              <a:rPr lang="es-ES" b="1" dirty="0" smtClean="0">
                <a:solidFill>
                  <a:srgbClr val="00B050"/>
                </a:solidFill>
              </a:rPr>
              <a:t> / </a:t>
            </a:r>
            <a:r>
              <a:rPr lang="es-ES" b="1" dirty="0" err="1" smtClean="0">
                <a:solidFill>
                  <a:srgbClr val="00B050"/>
                </a:solidFill>
              </a:rPr>
              <a:t>slowly</a:t>
            </a:r>
            <a:r>
              <a:rPr lang="es-ES" dirty="0" smtClean="0"/>
              <a:t>?</a:t>
            </a:r>
          </a:p>
          <a:p>
            <a:pPr marL="514350" indent="-514350">
              <a:buAutoNum type="arabicPeriod"/>
            </a:pPr>
            <a:r>
              <a:rPr lang="es-ES" dirty="0" smtClean="0"/>
              <a:t>My dad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careful</a:t>
            </a:r>
            <a:r>
              <a:rPr lang="es-ES" b="1" dirty="0" smtClean="0">
                <a:solidFill>
                  <a:srgbClr val="00B050"/>
                </a:solidFill>
              </a:rPr>
              <a:t> /</a:t>
            </a:r>
            <a:r>
              <a:rPr lang="es-ES" b="1" dirty="0" err="1" smtClean="0">
                <a:solidFill>
                  <a:srgbClr val="00B050"/>
                </a:solidFill>
              </a:rPr>
              <a:t>carefully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driver.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Where’s</a:t>
            </a:r>
            <a:r>
              <a:rPr lang="es-ES" dirty="0" smtClean="0"/>
              <a:t> Diane?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sudden</a:t>
            </a:r>
            <a:r>
              <a:rPr lang="es-ES" b="1" dirty="0" smtClean="0">
                <a:solidFill>
                  <a:srgbClr val="00B050"/>
                </a:solidFill>
              </a:rPr>
              <a:t> / </a:t>
            </a:r>
            <a:r>
              <a:rPr lang="es-ES" b="1" dirty="0" err="1" smtClean="0">
                <a:solidFill>
                  <a:srgbClr val="00B050"/>
                </a:solidFill>
              </a:rPr>
              <a:t>suddenly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left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Please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quiet</a:t>
            </a:r>
            <a:r>
              <a:rPr lang="es-ES" b="1" dirty="0" smtClean="0">
                <a:solidFill>
                  <a:srgbClr val="00B050"/>
                </a:solidFill>
              </a:rPr>
              <a:t> /</a:t>
            </a:r>
            <a:r>
              <a:rPr lang="es-ES" b="1" dirty="0" err="1" smtClean="0">
                <a:solidFill>
                  <a:srgbClr val="00B050"/>
                </a:solidFill>
              </a:rPr>
              <a:t>quietly</a:t>
            </a:r>
            <a:r>
              <a:rPr lang="es-ES" b="1" dirty="0" smtClean="0">
                <a:solidFill>
                  <a:srgbClr val="00B05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Mily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studying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hard</a:t>
            </a:r>
            <a:r>
              <a:rPr lang="es-ES" b="1" dirty="0" smtClean="0">
                <a:solidFill>
                  <a:srgbClr val="00B050"/>
                </a:solidFill>
              </a:rPr>
              <a:t> / </a:t>
            </a:r>
            <a:r>
              <a:rPr lang="es-ES" b="1" dirty="0" err="1" smtClean="0">
                <a:solidFill>
                  <a:srgbClr val="00B050"/>
                </a:solidFill>
              </a:rPr>
              <a:t>hardly</a:t>
            </a:r>
            <a:r>
              <a:rPr lang="es-ES" b="1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exam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companies</a:t>
            </a:r>
            <a:r>
              <a:rPr lang="es-ES" dirty="0" smtClean="0"/>
              <a:t> </a:t>
            </a:r>
            <a:r>
              <a:rPr lang="es-ES" dirty="0" err="1" smtClean="0"/>
              <a:t>pay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workers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00B050"/>
                </a:solidFill>
              </a:rPr>
              <a:t>bad</a:t>
            </a:r>
            <a:r>
              <a:rPr lang="es-ES" b="1" dirty="0" smtClean="0">
                <a:solidFill>
                  <a:srgbClr val="00B050"/>
                </a:solidFill>
              </a:rPr>
              <a:t>  / </a:t>
            </a:r>
            <a:r>
              <a:rPr lang="es-ES" b="1" dirty="0" err="1" smtClean="0">
                <a:solidFill>
                  <a:srgbClr val="00B050"/>
                </a:solidFill>
              </a:rPr>
              <a:t>badly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oranges</a:t>
            </a:r>
            <a:r>
              <a:rPr lang="es-ES" dirty="0" smtClean="0"/>
              <a:t> look </a:t>
            </a:r>
            <a:r>
              <a:rPr lang="es-ES" b="1" dirty="0" err="1" smtClean="0">
                <a:solidFill>
                  <a:srgbClr val="00B050"/>
                </a:solidFill>
              </a:rPr>
              <a:t>nicely</a:t>
            </a:r>
            <a:r>
              <a:rPr lang="es-ES" b="1" dirty="0" smtClean="0">
                <a:solidFill>
                  <a:srgbClr val="00B050"/>
                </a:solidFill>
              </a:rPr>
              <a:t> / </a:t>
            </a:r>
            <a:r>
              <a:rPr lang="es-ES" b="1" dirty="0" err="1" smtClean="0">
                <a:solidFill>
                  <a:srgbClr val="00B050"/>
                </a:solidFill>
              </a:rPr>
              <a:t>nice</a:t>
            </a:r>
            <a:r>
              <a:rPr lang="es-ES" dirty="0" smtClean="0"/>
              <a:t>, </a:t>
            </a:r>
            <a:r>
              <a:rPr lang="es-ES" dirty="0" err="1" smtClean="0"/>
              <a:t>give</a:t>
            </a:r>
            <a:r>
              <a:rPr lang="es-ES" dirty="0" smtClean="0"/>
              <a:t> me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please</a:t>
            </a:r>
            <a:r>
              <a:rPr lang="es-ES" dirty="0" smtClean="0"/>
              <a:t>.</a:t>
            </a:r>
          </a:p>
          <a:p>
            <a:pPr marL="514350" indent="-514350">
              <a:buAutoNum type="arabicPeriod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202</TotalTime>
  <Words>252</Words>
  <Application>Microsoft Office PowerPoint</Application>
  <PresentationFormat>Presentazione su schermo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de Office</vt:lpstr>
      <vt:lpstr>ADVERBS OF MANNER</vt:lpstr>
      <vt:lpstr>The adverbs of manner help us to give emphasis or to show the way someone do something</vt:lpstr>
      <vt:lpstr>There are some adjectives which don’t have adverb of manner.</vt:lpstr>
      <vt:lpstr>Examples </vt:lpstr>
      <vt:lpstr>  COMPLETE THESE  SENTENCES  WITH ADVERBS OF MANNER      </vt:lpstr>
      <vt:lpstr>PRACTICE Which is right? Circle it.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OF MANNER</dc:title>
  <dc:creator>Intel</dc:creator>
  <cp:lastModifiedBy>Samsung</cp:lastModifiedBy>
  <cp:revision>15</cp:revision>
  <dcterms:created xsi:type="dcterms:W3CDTF">2010-10-27T00:22:10Z</dcterms:created>
  <dcterms:modified xsi:type="dcterms:W3CDTF">2015-11-18T07:50:47Z</dcterms:modified>
</cp:coreProperties>
</file>