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5" r:id="rId6"/>
    <p:sldId id="258" r:id="rId7"/>
    <p:sldId id="263" r:id="rId8"/>
    <p:sldId id="264" r:id="rId9"/>
    <p:sldId id="267" r:id="rId10"/>
    <p:sldId id="259" r:id="rId11"/>
    <p:sldId id="25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591"/>
  </p:normalViewPr>
  <p:slideViewPr>
    <p:cSldViewPr snapToGrid="0" snapToObjects="1">
      <p:cViewPr varScale="1">
        <p:scale>
          <a:sx n="74" d="100"/>
          <a:sy n="74" d="100"/>
        </p:scale>
        <p:origin x="20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F854F5-17C2-9840-BB17-976041DB8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761781-AC98-6D49-86BE-74EA9C952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ECDC5E-3394-6D47-9EDC-ABB9BF6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148A35-8CA2-4540-A93B-C2DFEC97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7006FF-A59F-4348-A7C9-70AEEC45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22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3EA6F-43B3-F94D-B02D-B3FE4E32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3087495-36A2-AD46-AFB8-7836B1241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A493BC-DBAC-5142-B85E-849172F7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186235-6A16-8D4C-BBC2-97A5401C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91C3EA-6AC5-7748-8ABC-0A631147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20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D56AEA9-9FCA-E54B-850B-8191BA69F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5E26FA-087B-C848-8BD4-311BE43F2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FF4DC0-7B7B-954B-A8DD-A1BBB707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02A13F-03C8-5046-AD3A-F5BB90FF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B448D6-6972-7146-BFC6-62B2CC6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82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7F158-3EED-924B-8491-13DE5E0E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03F0A8-9923-F54A-AB66-99C7C273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297B6-F55F-7B4A-8A13-A725A678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4B8091-7836-E94D-AB6A-7B26755F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76E4C4-F4DD-5D46-AE8E-D22F73E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5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6494CC-F7ED-6E44-A75C-C8DE4B98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4E210D-7233-C24E-88EC-427F853DC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B9D8B4-1B1D-AF4E-ABA2-9E35B549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71FC3C-12D3-CA40-ADFE-33E5CC60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F5F2B6-A4A8-4142-9EBC-1E427662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3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A5684-8FB7-7944-9BE6-9695156D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F6A12B-5348-754A-B8AC-83BE746FF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73FB51-A557-024D-B803-BF21A51F0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3AEB30-6866-E74C-A02B-B6137961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7D7BFE-0E37-E743-820B-082A805A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7144F6-03D2-CA4C-A3B5-43372617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62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B0041-5ED7-A64B-8D57-09C15E92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B7CC5E-13DF-5B4F-B844-FD915BF11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FCB3BD-BA1A-E843-9DCE-F1F304AF9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D00D3F8-6B8C-FC42-9C03-E178186DD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A1D114D-D460-5E43-B1D5-8B317566E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D40ACF3-9446-824B-9352-D5753F81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D0D4F9-576A-B544-AFE0-A03018C3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FE79B9-1B5E-414E-A8F2-59506996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5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8916E7-7F81-514E-A265-C0674158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0FE5D1-CB3F-5C4C-BB18-E9A8C351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C2CEA8-16BC-4341-A1B6-9BCEF5D4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9B0671-F4F2-C74B-9C70-E7AA83D0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32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37AC66-0D00-A04B-AD98-97663B00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575F8A-D36F-9342-BDDC-D06088CC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073A0F-8D8E-804A-9D9B-79C67ECF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5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52957-4E26-D347-8793-02A42352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9D1C6C-2A2F-EB4A-A579-ADC898C19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C67920-F808-F44F-8B02-2E979463E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CB6C1E-8590-BB4A-9754-9D5E25FB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3AE36B-9B12-F541-BC72-D699FC6E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16A91B-35FA-2746-A8C8-A29D92A1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74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5A1A69-83DD-0F4E-AB2B-939C729C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1BCA3B-D834-9D42-82B6-6A84F2B97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0DEFFA-CDC9-B048-AC29-F3785767D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25D88D-0693-014B-A9C7-46831905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69C44A-EEBD-EA45-855B-B2C5323D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C680DD-15F5-9145-8CC5-97193F0C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7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2F5265-626E-7A4F-BFEA-3BB47938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BED4F6-0FD2-544C-8D4A-1F324C2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70B15C-6223-E649-B2A8-3086700CF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95AC7-FA45-1C4E-AB1A-25379BDB196E}" type="datetimeFigureOut">
              <a:rPr lang="it-IT" smtClean="0"/>
              <a:t>06/01/20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331D2E-43D9-0141-ADA9-4B29C2D92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84F86C-28D8-E140-853A-13405C1B2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E7C9-C384-FA42-AE04-DF78837C7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9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10AA00-8DC6-CC42-8BE4-3B02F7532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C3046F2-E2F8-F744-8438-330239750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26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EA90EE2-0216-6040-B758-803A8FB44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71704"/>
            <a:ext cx="10731500" cy="65278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93D9833-0CD5-054F-B27F-4102A401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032" y="171704"/>
            <a:ext cx="8124739" cy="65278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8349E2A-77E2-E24E-8459-EDFD4BA97422}"/>
              </a:ext>
            </a:extLst>
          </p:cNvPr>
          <p:cNvSpPr/>
          <p:nvPr/>
        </p:nvSpPr>
        <p:spPr>
          <a:xfrm>
            <a:off x="8011985" y="54049"/>
            <a:ext cx="4352544" cy="669950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65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24">
            <a:extLst>
              <a:ext uri="{FF2B5EF4-FFF2-40B4-BE49-F238E27FC236}">
                <a16:creationId xmlns:a16="http://schemas.microsoft.com/office/drawing/2014/main" id="{7C41B852-0513-C049-A3BF-C9BB0F5FE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464" y="71452"/>
            <a:ext cx="6814944" cy="678654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94B661C-ADB2-4C4C-AB8B-66703B5B4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431" y="0"/>
            <a:ext cx="3857625" cy="68580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BF8BDDA6-1256-4D4D-8E20-F8F10AEB412C}"/>
              </a:ext>
            </a:extLst>
          </p:cNvPr>
          <p:cNvSpPr/>
          <p:nvPr/>
        </p:nvSpPr>
        <p:spPr>
          <a:xfrm>
            <a:off x="5377056" y="0"/>
            <a:ext cx="1938144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20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3FFD9F3-6348-F740-8447-04A94990B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47" y="371743"/>
            <a:ext cx="4209847" cy="631477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915552BA-0BA7-2843-94E5-32F71D3A5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669" y="100128"/>
            <a:ext cx="42605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2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FA67B80-7563-A441-A358-55753DE4D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68" y="42538"/>
            <a:ext cx="7500028" cy="6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EE65D38-B69C-0B49-8C12-2A37B6E6E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896" y="1146888"/>
            <a:ext cx="9906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3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F7528FC-DED3-2B4E-A9FF-84B651116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600" y="49819"/>
            <a:ext cx="4345504" cy="670238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390C6B5-E827-5F41-A583-27350811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299" y="49819"/>
            <a:ext cx="4400158" cy="660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5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88026CEB-1C17-614C-880D-F96C29762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080" y="381892"/>
            <a:ext cx="60960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4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28F7F8E-DDAD-C347-AC3F-097A5843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897" y="0"/>
            <a:ext cx="9133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6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09DBDD2-EC84-964F-AFAA-D611731B6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064" y="670284"/>
            <a:ext cx="7545744" cy="56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5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EA90EE2-0216-6040-B758-803A8FB44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71704"/>
            <a:ext cx="10731500" cy="65278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8349E2A-77E2-E24E-8459-EDFD4BA97422}"/>
              </a:ext>
            </a:extLst>
          </p:cNvPr>
          <p:cNvSpPr/>
          <p:nvPr/>
        </p:nvSpPr>
        <p:spPr>
          <a:xfrm>
            <a:off x="4820210" y="0"/>
            <a:ext cx="7371789" cy="669950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FCCA739-FD54-E94C-ADF9-EDD16532C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536" y="0"/>
            <a:ext cx="3237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87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3</cp:revision>
  <dcterms:created xsi:type="dcterms:W3CDTF">2020-01-06T16:59:32Z</dcterms:created>
  <dcterms:modified xsi:type="dcterms:W3CDTF">2020-01-06T17:22:39Z</dcterms:modified>
</cp:coreProperties>
</file>