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9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6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8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8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12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3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5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742E-F738-48D4-8EF0-138154A201AC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908F-80CA-407C-8B1D-C850CD2ED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2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</a:bodyPr>
          <a:lstStyle/>
          <a:p>
            <a:r>
              <a:rPr lang="en-GB" sz="8800" dirty="0" smtClean="0"/>
              <a:t>Education in England</a:t>
            </a:r>
            <a:endParaRPr lang="en-GB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12976"/>
            <a:ext cx="4608512" cy="28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5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2060848"/>
            <a:ext cx="8136904" cy="1656184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There are different types of schools in England, but most schools are free to attend and open to anyone and everyone. These are called </a:t>
            </a:r>
            <a:r>
              <a:rPr lang="en-GB" sz="3600" u="sng" dirty="0" smtClean="0"/>
              <a:t>state</a:t>
            </a:r>
            <a:r>
              <a:rPr lang="en-GB" sz="3600" dirty="0" smtClean="0"/>
              <a:t> schools.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Maria </a:t>
            </a:r>
            <a:r>
              <a:rPr lang="en-GB" dirty="0" err="1" smtClean="0"/>
              <a:t>Brigida</a:t>
            </a:r>
            <a:r>
              <a:rPr lang="en-GB" dirty="0" smtClean="0"/>
              <a:t> is a </a:t>
            </a:r>
            <a:r>
              <a:rPr lang="en-GB" u="sng" dirty="0" smtClean="0"/>
              <a:t>state</a:t>
            </a:r>
            <a:r>
              <a:rPr lang="en-GB" dirty="0" smtClean="0"/>
              <a:t> school.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Free Education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9" r="19245"/>
          <a:stretch/>
        </p:blipFill>
        <p:spPr>
          <a:xfrm>
            <a:off x="3779912" y="4509120"/>
            <a:ext cx="1510147" cy="19145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563888" y="4293096"/>
            <a:ext cx="2012776" cy="230425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455876" y="4293096"/>
            <a:ext cx="2052228" cy="2324325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0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schools are private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80276" cy="341297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Private or Independent Schools are able to select their students (usually with an exam) and charge fees.  </a:t>
            </a:r>
            <a:r>
              <a:rPr lang="en-GB" sz="2800" dirty="0" smtClean="0"/>
              <a:t>It usually costs between £10,000 and £15,000 per year. </a:t>
            </a:r>
            <a:endParaRPr lang="en-GB" sz="2800" dirty="0" smtClean="0"/>
          </a:p>
          <a:p>
            <a:r>
              <a:rPr lang="en-GB" sz="2800" dirty="0" smtClean="0"/>
              <a:t>Students have better facilities and better teachers.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Schools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nine public schools in Britain</a:t>
            </a:r>
          </a:p>
          <a:p>
            <a:r>
              <a:rPr lang="en-GB" dirty="0" smtClean="0"/>
              <a:t>They are popular with the Royal Family and politicians. </a:t>
            </a:r>
          </a:p>
          <a:p>
            <a:r>
              <a:rPr lang="en-GB" dirty="0" smtClean="0"/>
              <a:t>The public schools are very expensive.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79805"/>
            <a:ext cx="3960440" cy="2966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479805"/>
            <a:ext cx="2592288" cy="297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Nursery School or Pre-School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4128459" cy="3096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484784"/>
            <a:ext cx="4187284" cy="30963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5013176"/>
            <a:ext cx="8291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Children go to Nursery School from age around 6 months until they are 4 years old. Usually, parents have to pay.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8022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762873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Children go to Primary School from age 4 or 5 to age 11. </a:t>
            </a:r>
          </a:p>
          <a:p>
            <a:r>
              <a:rPr lang="en-GB" dirty="0" smtClean="0"/>
              <a:t>The first year of Primary School is called ‘Reception’, followed by years 1 to 6. </a:t>
            </a:r>
          </a:p>
          <a:p>
            <a:r>
              <a:rPr lang="en-GB" dirty="0" smtClean="0"/>
              <a:t>Children wear a uniform.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0"/>
          <a:stretch/>
        </p:blipFill>
        <p:spPr>
          <a:xfrm>
            <a:off x="5328646" y="1484785"/>
            <a:ext cx="3550534" cy="2160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646" y="3861048"/>
            <a:ext cx="358387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0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School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Children go to </a:t>
            </a:r>
            <a:r>
              <a:rPr lang="en-GB" dirty="0" smtClean="0"/>
              <a:t>secondary </a:t>
            </a:r>
            <a:r>
              <a:rPr lang="en-GB" dirty="0"/>
              <a:t>s</a:t>
            </a:r>
            <a:r>
              <a:rPr lang="en-GB" dirty="0" smtClean="0"/>
              <a:t>chool </a:t>
            </a:r>
            <a:r>
              <a:rPr lang="en-GB" dirty="0" smtClean="0"/>
              <a:t>from age 11 to </a:t>
            </a:r>
            <a:r>
              <a:rPr lang="en-GB" dirty="0" smtClean="0"/>
              <a:t>16.</a:t>
            </a:r>
          </a:p>
          <a:p>
            <a:r>
              <a:rPr lang="en-GB" dirty="0" smtClean="0"/>
              <a:t>At </a:t>
            </a:r>
            <a:r>
              <a:rPr lang="en-GB" dirty="0" smtClean="0"/>
              <a:t>age 16 the students take GCSE exams. </a:t>
            </a:r>
            <a:endParaRPr lang="en-GB" dirty="0" smtClean="0"/>
          </a:p>
          <a:p>
            <a:r>
              <a:rPr lang="en-GB" dirty="0" smtClean="0"/>
              <a:t>S</a:t>
            </a:r>
            <a:r>
              <a:rPr lang="en-GB" dirty="0" smtClean="0"/>
              <a:t>ome students stay </a:t>
            </a:r>
            <a:r>
              <a:rPr lang="en-GB" dirty="0"/>
              <a:t>until age 18 to take </a:t>
            </a:r>
            <a:r>
              <a:rPr lang="en-GB" dirty="0" smtClean="0"/>
              <a:t>Advanced exams (A levels).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16158"/>
            <a:ext cx="4513064" cy="30496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3968" y="4941168"/>
            <a:ext cx="4513064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GCSE= General Certificate of Secondary Education.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4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Compulsory subjects at GCSE are English Literature, English Language, Maths, and Science. </a:t>
            </a:r>
          </a:p>
          <a:p>
            <a:r>
              <a:rPr lang="en-GB" dirty="0" smtClean="0"/>
              <a:t>Students then choose other subjects. They usually take between 9 and 12 subjects. </a:t>
            </a:r>
          </a:p>
          <a:p>
            <a:r>
              <a:rPr lang="en-GB" dirty="0" smtClean="0"/>
              <a:t>Exams happen in May or June of year 11, and results day is the middle of August.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72816"/>
            <a:ext cx="2244080" cy="33661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3968" y="5697252"/>
            <a:ext cx="4513064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GCSE= General Certificate of Secondary Education.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4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GCSE Grades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365104"/>
            <a:ext cx="4834880" cy="6046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Grades range from A*- G.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36198" y="537321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Grade C is a pass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4380" y="1844824"/>
            <a:ext cx="65799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>A*A B C </a:t>
            </a:r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</a:rPr>
              <a:t>D E F G U </a:t>
            </a:r>
            <a:endParaRPr lang="en-GB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37897"/>
            <a:ext cx="1097609" cy="1420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714224" y="1844824"/>
            <a:ext cx="1097609" cy="142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Sixth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2404864"/>
          </a:xfrm>
        </p:spPr>
        <p:txBody>
          <a:bodyPr/>
          <a:lstStyle/>
          <a:p>
            <a:r>
              <a:rPr lang="en-GB" dirty="0" smtClean="0"/>
              <a:t>Sixth Form is for students who get good grades at GCSE. They stay at school until age 18 to take their Advanced Level (A-Level) exams for university entrance.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861048"/>
            <a:ext cx="6336704" cy="26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A-level Grades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" y="1988840"/>
            <a:ext cx="1097609" cy="1420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5" y="1844824"/>
            <a:ext cx="5328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>A*A B C E</a:t>
            </a:r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</a:rPr>
              <a:t> F U </a:t>
            </a:r>
            <a:endParaRPr lang="en-GB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164288" y="1874335"/>
            <a:ext cx="1097609" cy="14207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7703" y="3449532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Good grades are necessary to go to a good University. 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16064" y="4942909"/>
            <a:ext cx="7888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Grade E is a pass at A-level, but good Universities want A* and A grades.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1849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en-GB" dirty="0" smtClean="0"/>
              <a:t>Students with good A-level results can go to University. </a:t>
            </a:r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 smtClean="0"/>
              <a:t>students go straight into </a:t>
            </a:r>
            <a:r>
              <a:rPr lang="en-GB" dirty="0" smtClean="0"/>
              <a:t>work or </a:t>
            </a:r>
            <a:r>
              <a:rPr lang="en-GB" dirty="0" smtClean="0"/>
              <a:t>into apprenticeships after school.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9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391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Education in England</vt:lpstr>
      <vt:lpstr>Nursery School or Pre-School</vt:lpstr>
      <vt:lpstr>Primary School</vt:lpstr>
      <vt:lpstr>Secondary School </vt:lpstr>
      <vt:lpstr>GCSEs</vt:lpstr>
      <vt:lpstr>GCSE Grades</vt:lpstr>
      <vt:lpstr>Sixth Form</vt:lpstr>
      <vt:lpstr>A-level Grades</vt:lpstr>
      <vt:lpstr>After School</vt:lpstr>
      <vt:lpstr>There are different types of schools in England, but most schools are free to attend and open to anyone and everyone. These are called state schools.  Maria Brigida is a state school. </vt:lpstr>
      <vt:lpstr>Some schools are private</vt:lpstr>
      <vt:lpstr>Public Schools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England</dc:title>
  <dc:creator>Zoe</dc:creator>
  <cp:lastModifiedBy>Zoe</cp:lastModifiedBy>
  <cp:revision>41</cp:revision>
  <dcterms:created xsi:type="dcterms:W3CDTF">2013-11-02T08:08:39Z</dcterms:created>
  <dcterms:modified xsi:type="dcterms:W3CDTF">2014-05-15T12:53:35Z</dcterms:modified>
</cp:coreProperties>
</file>