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DC43E-9700-4522-B76A-8CB010F7D7E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ABAFD4A-9256-42F5-BFBB-4F5C9710523E}">
      <dgm:prSet phldrT="[Testo]"/>
      <dgm:spPr/>
      <dgm:t>
        <a:bodyPr/>
        <a:lstStyle/>
        <a:p>
          <a:r>
            <a:rPr lang="it-IT" dirty="0" smtClean="0"/>
            <a:t>TITOLO</a:t>
          </a:r>
          <a:endParaRPr lang="it-IT" dirty="0"/>
        </a:p>
      </dgm:t>
    </dgm:pt>
    <dgm:pt modelId="{32ABE4CA-25EF-4F3D-BD12-DB4FCF63C245}" type="parTrans" cxnId="{938CCA16-1209-48C3-972A-CA6D1C9DB1FC}">
      <dgm:prSet/>
      <dgm:spPr/>
      <dgm:t>
        <a:bodyPr/>
        <a:lstStyle/>
        <a:p>
          <a:endParaRPr lang="it-IT"/>
        </a:p>
      </dgm:t>
    </dgm:pt>
    <dgm:pt modelId="{70C05388-1441-4593-86F8-6C512256EF0E}" type="sibTrans" cxnId="{938CCA16-1209-48C3-972A-CA6D1C9DB1FC}">
      <dgm:prSet/>
      <dgm:spPr/>
      <dgm:t>
        <a:bodyPr/>
        <a:lstStyle/>
        <a:p>
          <a:endParaRPr lang="it-IT"/>
        </a:p>
      </dgm:t>
    </dgm:pt>
    <dgm:pt modelId="{7FC2E821-2BFC-450B-9ABD-5AF1A0284619}">
      <dgm:prSet phldrT="[Testo]"/>
      <dgm:spPr/>
      <dgm:t>
        <a:bodyPr/>
        <a:lstStyle/>
        <a:p>
          <a:r>
            <a:rPr lang="it-IT" dirty="0" smtClean="0"/>
            <a:t>Location</a:t>
          </a:r>
          <a:endParaRPr lang="it-IT" dirty="0"/>
        </a:p>
      </dgm:t>
    </dgm:pt>
    <dgm:pt modelId="{817B60E2-499C-41A4-B064-D25B9CE16D82}" type="parTrans" cxnId="{129F9A8A-340D-42D2-889B-53CE53546C49}">
      <dgm:prSet/>
      <dgm:spPr/>
      <dgm:t>
        <a:bodyPr/>
        <a:lstStyle/>
        <a:p>
          <a:endParaRPr lang="it-IT"/>
        </a:p>
      </dgm:t>
    </dgm:pt>
    <dgm:pt modelId="{3D1E3EF2-22EF-4601-AB0F-D30A13120309}" type="sibTrans" cxnId="{129F9A8A-340D-42D2-889B-53CE53546C49}">
      <dgm:prSet/>
      <dgm:spPr/>
      <dgm:t>
        <a:bodyPr/>
        <a:lstStyle/>
        <a:p>
          <a:endParaRPr lang="it-IT"/>
        </a:p>
      </dgm:t>
    </dgm:pt>
    <dgm:pt modelId="{58D014B4-6CDD-4AD2-99AD-886DCDD830D1}">
      <dgm:prSet phldrT="[Testo]"/>
      <dgm:spPr/>
      <dgm:t>
        <a:bodyPr/>
        <a:lstStyle/>
        <a:p>
          <a:r>
            <a:rPr lang="it-IT" dirty="0" err="1" smtClean="0"/>
            <a:t>Territory</a:t>
          </a:r>
          <a:endParaRPr lang="it-IT" dirty="0"/>
        </a:p>
      </dgm:t>
    </dgm:pt>
    <dgm:pt modelId="{E7E49B75-E56A-43B9-83C9-7A2DC16B93BD}" type="parTrans" cxnId="{FE050FC4-EA58-4153-9805-2DC06081CDB3}">
      <dgm:prSet/>
      <dgm:spPr/>
      <dgm:t>
        <a:bodyPr/>
        <a:lstStyle/>
        <a:p>
          <a:endParaRPr lang="it-IT"/>
        </a:p>
      </dgm:t>
    </dgm:pt>
    <dgm:pt modelId="{4DE3188C-897D-426E-B752-506DAB20380C}" type="sibTrans" cxnId="{FE050FC4-EA58-4153-9805-2DC06081CDB3}">
      <dgm:prSet/>
      <dgm:spPr/>
      <dgm:t>
        <a:bodyPr/>
        <a:lstStyle/>
        <a:p>
          <a:endParaRPr lang="it-IT"/>
        </a:p>
      </dgm:t>
    </dgm:pt>
    <dgm:pt modelId="{E4A2DBC8-379A-4552-B022-9F3112789D43}">
      <dgm:prSet phldrT="[Testo]"/>
      <dgm:spPr/>
      <dgm:t>
        <a:bodyPr/>
        <a:lstStyle/>
        <a:p>
          <a:r>
            <a:rPr lang="it-IT" dirty="0" err="1" smtClean="0"/>
            <a:t>History</a:t>
          </a:r>
          <a:endParaRPr lang="it-IT" dirty="0"/>
        </a:p>
      </dgm:t>
    </dgm:pt>
    <dgm:pt modelId="{D6BE3CCD-6A10-4C99-98A1-12CCC9FF0FE6}" type="parTrans" cxnId="{E106199B-B771-40E3-A933-F99D16E4A5D5}">
      <dgm:prSet/>
      <dgm:spPr/>
      <dgm:t>
        <a:bodyPr/>
        <a:lstStyle/>
        <a:p>
          <a:endParaRPr lang="it-IT"/>
        </a:p>
      </dgm:t>
    </dgm:pt>
    <dgm:pt modelId="{8D9DE905-4015-4DF9-8C29-78931B25C839}" type="sibTrans" cxnId="{E106199B-B771-40E3-A933-F99D16E4A5D5}">
      <dgm:prSet/>
      <dgm:spPr/>
      <dgm:t>
        <a:bodyPr/>
        <a:lstStyle/>
        <a:p>
          <a:endParaRPr lang="it-IT"/>
        </a:p>
      </dgm:t>
    </dgm:pt>
    <dgm:pt modelId="{9E14161B-A5EC-4D0C-B5AC-85FC62B7CC53}">
      <dgm:prSet phldrT="[Testo]"/>
      <dgm:spPr/>
      <dgm:t>
        <a:bodyPr/>
        <a:lstStyle/>
        <a:p>
          <a:r>
            <a:rPr lang="it-IT" dirty="0" err="1" smtClean="0"/>
            <a:t>Cities</a:t>
          </a:r>
          <a:r>
            <a:rPr lang="it-IT" dirty="0" smtClean="0"/>
            <a:t> and </a:t>
          </a:r>
          <a:r>
            <a:rPr lang="it-IT" dirty="0" err="1" smtClean="0"/>
            <a:t>places</a:t>
          </a:r>
          <a:r>
            <a:rPr lang="it-IT" dirty="0" smtClean="0"/>
            <a:t> to </a:t>
          </a:r>
          <a:r>
            <a:rPr lang="it-IT" dirty="0" err="1" smtClean="0"/>
            <a:t>visit</a:t>
          </a:r>
          <a:endParaRPr lang="it-IT" dirty="0"/>
        </a:p>
      </dgm:t>
    </dgm:pt>
    <dgm:pt modelId="{F6BB6F21-891C-4C08-A984-758813E2D76A}" type="parTrans" cxnId="{38CE82C6-889C-4CF5-BF99-69629576B07D}">
      <dgm:prSet/>
      <dgm:spPr/>
      <dgm:t>
        <a:bodyPr/>
        <a:lstStyle/>
        <a:p>
          <a:endParaRPr lang="it-IT"/>
        </a:p>
      </dgm:t>
    </dgm:pt>
    <dgm:pt modelId="{1F55DA04-2051-448F-8DDC-48E5218B5FFE}" type="sibTrans" cxnId="{38CE82C6-889C-4CF5-BF99-69629576B07D}">
      <dgm:prSet/>
      <dgm:spPr/>
      <dgm:t>
        <a:bodyPr/>
        <a:lstStyle/>
        <a:p>
          <a:endParaRPr lang="it-IT"/>
        </a:p>
      </dgm:t>
    </dgm:pt>
    <dgm:pt modelId="{FC854C97-3DB9-475E-9758-844EAD9B38EF}">
      <dgm:prSet/>
      <dgm:spPr/>
      <dgm:t>
        <a:bodyPr/>
        <a:lstStyle/>
        <a:p>
          <a:r>
            <a:rPr lang="it-IT" dirty="0" err="1" smtClean="0"/>
            <a:t>Famous</a:t>
          </a:r>
          <a:r>
            <a:rPr lang="it-IT" dirty="0" smtClean="0"/>
            <a:t> </a:t>
          </a:r>
          <a:r>
            <a:rPr lang="it-IT" dirty="0" err="1" smtClean="0"/>
            <a:t>people</a:t>
          </a:r>
          <a:endParaRPr lang="it-IT" dirty="0"/>
        </a:p>
      </dgm:t>
    </dgm:pt>
    <dgm:pt modelId="{0C9E89A8-6015-4946-A935-2BA97615B0FB}" type="parTrans" cxnId="{81253607-A50E-4AD9-88E9-AB93F41A050B}">
      <dgm:prSet/>
      <dgm:spPr/>
      <dgm:t>
        <a:bodyPr/>
        <a:lstStyle/>
        <a:p>
          <a:endParaRPr lang="it-IT"/>
        </a:p>
      </dgm:t>
    </dgm:pt>
    <dgm:pt modelId="{A50171C7-464C-4340-AFCA-21C319FD9F7D}" type="sibTrans" cxnId="{81253607-A50E-4AD9-88E9-AB93F41A050B}">
      <dgm:prSet/>
      <dgm:spPr/>
      <dgm:t>
        <a:bodyPr/>
        <a:lstStyle/>
        <a:p>
          <a:endParaRPr lang="it-IT"/>
        </a:p>
      </dgm:t>
    </dgm:pt>
    <dgm:pt modelId="{9DC1A0BC-ADF5-488C-BEF9-35FCA3FAFA21}">
      <dgm:prSet/>
      <dgm:spPr/>
      <dgm:t>
        <a:bodyPr/>
        <a:lstStyle/>
        <a:p>
          <a:r>
            <a:rPr lang="it-IT" dirty="0" err="1" smtClean="0"/>
            <a:t>Industry</a:t>
          </a:r>
          <a:r>
            <a:rPr lang="it-IT" dirty="0" smtClean="0"/>
            <a:t> &amp; Co.</a:t>
          </a:r>
          <a:endParaRPr lang="it-IT" dirty="0"/>
        </a:p>
      </dgm:t>
    </dgm:pt>
    <dgm:pt modelId="{20C1E5BB-5C02-4236-8434-4E0C9DF363F2}" type="parTrans" cxnId="{19BE29CC-8635-49EF-B931-5A5295F2D8F1}">
      <dgm:prSet/>
      <dgm:spPr/>
      <dgm:t>
        <a:bodyPr/>
        <a:lstStyle/>
        <a:p>
          <a:endParaRPr lang="it-IT"/>
        </a:p>
      </dgm:t>
    </dgm:pt>
    <dgm:pt modelId="{66D49228-8AC3-4CD1-B82E-74F17DA0FC69}" type="sibTrans" cxnId="{19BE29CC-8635-49EF-B931-5A5295F2D8F1}">
      <dgm:prSet/>
      <dgm:spPr/>
      <dgm:t>
        <a:bodyPr/>
        <a:lstStyle/>
        <a:p>
          <a:endParaRPr lang="it-IT"/>
        </a:p>
      </dgm:t>
    </dgm:pt>
    <dgm:pt modelId="{A8D1A987-2FCB-41A2-BF5D-DA1E306DC1BB}">
      <dgm:prSet/>
      <dgm:spPr/>
      <dgm:t>
        <a:bodyPr/>
        <a:lstStyle/>
        <a:p>
          <a:r>
            <a:rPr lang="it-IT" dirty="0" err="1" smtClean="0"/>
            <a:t>Other</a:t>
          </a:r>
          <a:r>
            <a:rPr lang="it-IT" dirty="0" smtClean="0"/>
            <a:t> </a:t>
          </a:r>
          <a:r>
            <a:rPr lang="it-IT" dirty="0" err="1" smtClean="0"/>
            <a:t>informations</a:t>
          </a:r>
          <a:endParaRPr lang="it-IT" dirty="0"/>
        </a:p>
      </dgm:t>
    </dgm:pt>
    <dgm:pt modelId="{23A72F3D-A2A4-4E8D-B273-C93362BF550B}" type="parTrans" cxnId="{5A5BB62D-E778-4E39-9A57-807F2E064974}">
      <dgm:prSet/>
      <dgm:spPr/>
      <dgm:t>
        <a:bodyPr/>
        <a:lstStyle/>
        <a:p>
          <a:endParaRPr lang="it-IT"/>
        </a:p>
      </dgm:t>
    </dgm:pt>
    <dgm:pt modelId="{588A6048-FE41-493C-8EDF-C3BFC56BEF29}" type="sibTrans" cxnId="{5A5BB62D-E778-4E39-9A57-807F2E064974}">
      <dgm:prSet/>
      <dgm:spPr/>
      <dgm:t>
        <a:bodyPr/>
        <a:lstStyle/>
        <a:p>
          <a:endParaRPr lang="it-IT"/>
        </a:p>
      </dgm:t>
    </dgm:pt>
    <dgm:pt modelId="{AE8F2233-0226-45A9-B73F-2946A0E85194}" type="pres">
      <dgm:prSet presAssocID="{195DC43E-9700-4522-B76A-8CB010F7D7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6D689B-AA22-4AFB-BE99-321098AFD438}" type="pres">
      <dgm:prSet presAssocID="{CABAFD4A-9256-42F5-BFBB-4F5C9710523E}" presName="centerShape" presStyleLbl="node0" presStyleIdx="0" presStyleCnt="1"/>
      <dgm:spPr/>
    </dgm:pt>
    <dgm:pt modelId="{6E7B0A29-3A05-4D43-B971-E6933E4DB86D}" type="pres">
      <dgm:prSet presAssocID="{817B60E2-499C-41A4-B064-D25B9CE16D82}" presName="parTrans" presStyleLbl="sibTrans2D1" presStyleIdx="0" presStyleCnt="7"/>
      <dgm:spPr/>
    </dgm:pt>
    <dgm:pt modelId="{57BB9ADD-8397-4311-A6F8-720965DA6C5C}" type="pres">
      <dgm:prSet presAssocID="{817B60E2-499C-41A4-B064-D25B9CE16D82}" presName="connectorText" presStyleLbl="sibTrans2D1" presStyleIdx="0" presStyleCnt="7"/>
      <dgm:spPr/>
    </dgm:pt>
    <dgm:pt modelId="{DA29D9AB-0206-4860-B1A7-37E54964FC31}" type="pres">
      <dgm:prSet presAssocID="{7FC2E821-2BFC-450B-9ABD-5AF1A028461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F3BC81-3570-4DE5-A2D8-311884A4C337}" type="pres">
      <dgm:prSet presAssocID="{E7E49B75-E56A-43B9-83C9-7A2DC16B93BD}" presName="parTrans" presStyleLbl="sibTrans2D1" presStyleIdx="1" presStyleCnt="7"/>
      <dgm:spPr/>
    </dgm:pt>
    <dgm:pt modelId="{7841A9CA-8B88-4B3B-9A65-A0739E4D0889}" type="pres">
      <dgm:prSet presAssocID="{E7E49B75-E56A-43B9-83C9-7A2DC16B93BD}" presName="connectorText" presStyleLbl="sibTrans2D1" presStyleIdx="1" presStyleCnt="7"/>
      <dgm:spPr/>
    </dgm:pt>
    <dgm:pt modelId="{417F6EDB-5EB1-4C9C-806F-54E3DFA0C45C}" type="pres">
      <dgm:prSet presAssocID="{58D014B4-6CDD-4AD2-99AD-886DCDD830D1}" presName="node" presStyleLbl="node1" presStyleIdx="1" presStyleCnt="7">
        <dgm:presLayoutVars>
          <dgm:bulletEnabled val="1"/>
        </dgm:presLayoutVars>
      </dgm:prSet>
      <dgm:spPr/>
    </dgm:pt>
    <dgm:pt modelId="{28E5D297-AADE-4F41-B620-C3E801D1C413}" type="pres">
      <dgm:prSet presAssocID="{D6BE3CCD-6A10-4C99-98A1-12CCC9FF0FE6}" presName="parTrans" presStyleLbl="sibTrans2D1" presStyleIdx="2" presStyleCnt="7"/>
      <dgm:spPr/>
    </dgm:pt>
    <dgm:pt modelId="{5CD5851C-FA95-4178-8E3E-2801BDB95B34}" type="pres">
      <dgm:prSet presAssocID="{D6BE3CCD-6A10-4C99-98A1-12CCC9FF0FE6}" presName="connectorText" presStyleLbl="sibTrans2D1" presStyleIdx="2" presStyleCnt="7"/>
      <dgm:spPr/>
    </dgm:pt>
    <dgm:pt modelId="{64884AAB-D535-4205-B0F5-41F1FAED9C19}" type="pres">
      <dgm:prSet presAssocID="{E4A2DBC8-379A-4552-B022-9F3112789D43}" presName="node" presStyleLbl="node1" presStyleIdx="2" presStyleCnt="7" custRadScaleRad="91194" custRadScaleInc="409914">
        <dgm:presLayoutVars>
          <dgm:bulletEnabled val="1"/>
        </dgm:presLayoutVars>
      </dgm:prSet>
      <dgm:spPr/>
    </dgm:pt>
    <dgm:pt modelId="{32A0AE09-7935-458D-9671-5D855F02FD17}" type="pres">
      <dgm:prSet presAssocID="{F6BB6F21-891C-4C08-A984-758813E2D76A}" presName="parTrans" presStyleLbl="sibTrans2D1" presStyleIdx="3" presStyleCnt="7"/>
      <dgm:spPr/>
    </dgm:pt>
    <dgm:pt modelId="{C4513209-D09A-4E93-93CF-619214E142A4}" type="pres">
      <dgm:prSet presAssocID="{F6BB6F21-891C-4C08-A984-758813E2D76A}" presName="connectorText" presStyleLbl="sibTrans2D1" presStyleIdx="3" presStyleCnt="7"/>
      <dgm:spPr/>
    </dgm:pt>
    <dgm:pt modelId="{656DF42A-852C-4236-9C76-C72629EAEDDA}" type="pres">
      <dgm:prSet presAssocID="{9E14161B-A5EC-4D0C-B5AC-85FC62B7CC53}" presName="node" presStyleLbl="node1" presStyleIdx="3" presStyleCnt="7" custRadScaleRad="95900" custRadScaleInc="-6620">
        <dgm:presLayoutVars>
          <dgm:bulletEnabled val="1"/>
        </dgm:presLayoutVars>
      </dgm:prSet>
      <dgm:spPr/>
    </dgm:pt>
    <dgm:pt modelId="{5C51627F-E091-4605-8DE8-07F7CF28A6B2}" type="pres">
      <dgm:prSet presAssocID="{0C9E89A8-6015-4946-A935-2BA97615B0FB}" presName="parTrans" presStyleLbl="sibTrans2D1" presStyleIdx="4" presStyleCnt="7"/>
      <dgm:spPr/>
    </dgm:pt>
    <dgm:pt modelId="{138B431C-BB19-4BB5-B2B1-84E468E18AAD}" type="pres">
      <dgm:prSet presAssocID="{0C9E89A8-6015-4946-A935-2BA97615B0FB}" presName="connectorText" presStyleLbl="sibTrans2D1" presStyleIdx="4" presStyleCnt="7"/>
      <dgm:spPr/>
    </dgm:pt>
    <dgm:pt modelId="{5F99E1B9-FDA5-45D6-AD2B-A0A2A7741981}" type="pres">
      <dgm:prSet presAssocID="{FC854C97-3DB9-475E-9758-844EAD9B38EF}" presName="node" presStyleLbl="node1" presStyleIdx="4" presStyleCnt="7" custRadScaleRad="102799" custRadScaleInc="217602">
        <dgm:presLayoutVars>
          <dgm:bulletEnabled val="1"/>
        </dgm:presLayoutVars>
      </dgm:prSet>
      <dgm:spPr/>
    </dgm:pt>
    <dgm:pt modelId="{7B23C334-6356-4FB1-B422-9F4E25115D55}" type="pres">
      <dgm:prSet presAssocID="{20C1E5BB-5C02-4236-8434-4E0C9DF363F2}" presName="parTrans" presStyleLbl="sibTrans2D1" presStyleIdx="5" presStyleCnt="7"/>
      <dgm:spPr/>
    </dgm:pt>
    <dgm:pt modelId="{CF469293-40AF-4AD2-857A-7B65A41B2164}" type="pres">
      <dgm:prSet presAssocID="{20C1E5BB-5C02-4236-8434-4E0C9DF363F2}" presName="connectorText" presStyleLbl="sibTrans2D1" presStyleIdx="5" presStyleCnt="7"/>
      <dgm:spPr/>
    </dgm:pt>
    <dgm:pt modelId="{EEB2493F-DBA1-4FAE-8F36-EBE61426E4F0}" type="pres">
      <dgm:prSet presAssocID="{9DC1A0BC-ADF5-488C-BEF9-35FCA3FAFA21}" presName="node" presStyleLbl="node1" presStyleIdx="5" presStyleCnt="7" custRadScaleRad="85978" custRadScaleInc="-6112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7BE054A-7941-4936-8065-C1A4B174359B}" type="pres">
      <dgm:prSet presAssocID="{23A72F3D-A2A4-4E8D-B273-C93362BF550B}" presName="parTrans" presStyleLbl="sibTrans2D1" presStyleIdx="6" presStyleCnt="7"/>
      <dgm:spPr/>
    </dgm:pt>
    <dgm:pt modelId="{CA65C42A-A6A5-49E9-893A-9552E35A3539}" type="pres">
      <dgm:prSet presAssocID="{23A72F3D-A2A4-4E8D-B273-C93362BF550B}" presName="connectorText" presStyleLbl="sibTrans2D1" presStyleIdx="6" presStyleCnt="7"/>
      <dgm:spPr/>
    </dgm:pt>
    <dgm:pt modelId="{D22C87CF-5DF9-4BAC-9D7D-F055346D5166}" type="pres">
      <dgm:prSet presAssocID="{A8D1A987-2FCB-41A2-BF5D-DA1E306DC1BB}" presName="node" presStyleLbl="node1" presStyleIdx="6" presStyleCnt="7">
        <dgm:presLayoutVars>
          <dgm:bulletEnabled val="1"/>
        </dgm:presLayoutVars>
      </dgm:prSet>
      <dgm:spPr/>
    </dgm:pt>
  </dgm:ptLst>
  <dgm:cxnLst>
    <dgm:cxn modelId="{EA7D2E37-6276-420D-A465-DEA8F95AE57D}" type="presOf" srcId="{0C9E89A8-6015-4946-A935-2BA97615B0FB}" destId="{5C51627F-E091-4605-8DE8-07F7CF28A6B2}" srcOrd="0" destOrd="0" presId="urn:microsoft.com/office/officeart/2005/8/layout/radial5"/>
    <dgm:cxn modelId="{E80D8DBD-CCA0-45CA-9D17-DE29F6B96C20}" type="presOf" srcId="{FC854C97-3DB9-475E-9758-844EAD9B38EF}" destId="{5F99E1B9-FDA5-45D6-AD2B-A0A2A7741981}" srcOrd="0" destOrd="0" presId="urn:microsoft.com/office/officeart/2005/8/layout/radial5"/>
    <dgm:cxn modelId="{E6C958F7-909C-4888-A174-46B2B70E3372}" type="presOf" srcId="{CABAFD4A-9256-42F5-BFBB-4F5C9710523E}" destId="{916D689B-AA22-4AFB-BE99-321098AFD438}" srcOrd="0" destOrd="0" presId="urn:microsoft.com/office/officeart/2005/8/layout/radial5"/>
    <dgm:cxn modelId="{19BE29CC-8635-49EF-B931-5A5295F2D8F1}" srcId="{CABAFD4A-9256-42F5-BFBB-4F5C9710523E}" destId="{9DC1A0BC-ADF5-488C-BEF9-35FCA3FAFA21}" srcOrd="5" destOrd="0" parTransId="{20C1E5BB-5C02-4236-8434-4E0C9DF363F2}" sibTransId="{66D49228-8AC3-4CD1-B82E-74F17DA0FC69}"/>
    <dgm:cxn modelId="{57410019-462B-4782-A3AF-26E2CA5EFCB6}" type="presOf" srcId="{E7E49B75-E56A-43B9-83C9-7A2DC16B93BD}" destId="{F8F3BC81-3570-4DE5-A2D8-311884A4C337}" srcOrd="0" destOrd="0" presId="urn:microsoft.com/office/officeart/2005/8/layout/radial5"/>
    <dgm:cxn modelId="{4A551AF1-4591-465F-B8DF-90B4372A8B6C}" type="presOf" srcId="{0C9E89A8-6015-4946-A935-2BA97615B0FB}" destId="{138B431C-BB19-4BB5-B2B1-84E468E18AAD}" srcOrd="1" destOrd="0" presId="urn:microsoft.com/office/officeart/2005/8/layout/radial5"/>
    <dgm:cxn modelId="{E9232853-BF85-486E-892A-7CA617BFDEB6}" type="presOf" srcId="{E7E49B75-E56A-43B9-83C9-7A2DC16B93BD}" destId="{7841A9CA-8B88-4B3B-9A65-A0739E4D0889}" srcOrd="1" destOrd="0" presId="urn:microsoft.com/office/officeart/2005/8/layout/radial5"/>
    <dgm:cxn modelId="{53028729-AFAE-4182-BA0D-3C6AF679081E}" type="presOf" srcId="{D6BE3CCD-6A10-4C99-98A1-12CCC9FF0FE6}" destId="{28E5D297-AADE-4F41-B620-C3E801D1C413}" srcOrd="0" destOrd="0" presId="urn:microsoft.com/office/officeart/2005/8/layout/radial5"/>
    <dgm:cxn modelId="{5A5BB62D-E778-4E39-9A57-807F2E064974}" srcId="{CABAFD4A-9256-42F5-BFBB-4F5C9710523E}" destId="{A8D1A987-2FCB-41A2-BF5D-DA1E306DC1BB}" srcOrd="6" destOrd="0" parTransId="{23A72F3D-A2A4-4E8D-B273-C93362BF550B}" sibTransId="{588A6048-FE41-493C-8EDF-C3BFC56BEF29}"/>
    <dgm:cxn modelId="{74452CCE-D35D-4B4B-823B-3AAD7C809978}" type="presOf" srcId="{E4A2DBC8-379A-4552-B022-9F3112789D43}" destId="{64884AAB-D535-4205-B0F5-41F1FAED9C19}" srcOrd="0" destOrd="0" presId="urn:microsoft.com/office/officeart/2005/8/layout/radial5"/>
    <dgm:cxn modelId="{7E81428A-A198-4C8F-BA7B-6712784917DF}" type="presOf" srcId="{195DC43E-9700-4522-B76A-8CB010F7D7E1}" destId="{AE8F2233-0226-45A9-B73F-2946A0E85194}" srcOrd="0" destOrd="0" presId="urn:microsoft.com/office/officeart/2005/8/layout/radial5"/>
    <dgm:cxn modelId="{362BEB92-730F-44C2-BEC9-0EA79D8D1005}" type="presOf" srcId="{F6BB6F21-891C-4C08-A984-758813E2D76A}" destId="{C4513209-D09A-4E93-93CF-619214E142A4}" srcOrd="1" destOrd="0" presId="urn:microsoft.com/office/officeart/2005/8/layout/radial5"/>
    <dgm:cxn modelId="{E106199B-B771-40E3-A933-F99D16E4A5D5}" srcId="{CABAFD4A-9256-42F5-BFBB-4F5C9710523E}" destId="{E4A2DBC8-379A-4552-B022-9F3112789D43}" srcOrd="2" destOrd="0" parTransId="{D6BE3CCD-6A10-4C99-98A1-12CCC9FF0FE6}" sibTransId="{8D9DE905-4015-4DF9-8C29-78931B25C839}"/>
    <dgm:cxn modelId="{28BCF8B8-128E-436C-88F9-1344A79C11D6}" type="presOf" srcId="{23A72F3D-A2A4-4E8D-B273-C93362BF550B}" destId="{CA65C42A-A6A5-49E9-893A-9552E35A3539}" srcOrd="1" destOrd="0" presId="urn:microsoft.com/office/officeart/2005/8/layout/radial5"/>
    <dgm:cxn modelId="{27B2DBF2-0508-4D41-B671-A689718E014E}" type="presOf" srcId="{58D014B4-6CDD-4AD2-99AD-886DCDD830D1}" destId="{417F6EDB-5EB1-4C9C-806F-54E3DFA0C45C}" srcOrd="0" destOrd="0" presId="urn:microsoft.com/office/officeart/2005/8/layout/radial5"/>
    <dgm:cxn modelId="{021F84FC-53B5-4A20-886D-32137A52B581}" type="presOf" srcId="{A8D1A987-2FCB-41A2-BF5D-DA1E306DC1BB}" destId="{D22C87CF-5DF9-4BAC-9D7D-F055346D5166}" srcOrd="0" destOrd="0" presId="urn:microsoft.com/office/officeart/2005/8/layout/radial5"/>
    <dgm:cxn modelId="{E60CBC57-6056-4515-B317-3305706F69EE}" type="presOf" srcId="{7FC2E821-2BFC-450B-9ABD-5AF1A0284619}" destId="{DA29D9AB-0206-4860-B1A7-37E54964FC31}" srcOrd="0" destOrd="0" presId="urn:microsoft.com/office/officeart/2005/8/layout/radial5"/>
    <dgm:cxn modelId="{DAD970AE-5C53-4E2E-A6AE-10CB45557417}" type="presOf" srcId="{D6BE3CCD-6A10-4C99-98A1-12CCC9FF0FE6}" destId="{5CD5851C-FA95-4178-8E3E-2801BDB95B34}" srcOrd="1" destOrd="0" presId="urn:microsoft.com/office/officeart/2005/8/layout/radial5"/>
    <dgm:cxn modelId="{FE050FC4-EA58-4153-9805-2DC06081CDB3}" srcId="{CABAFD4A-9256-42F5-BFBB-4F5C9710523E}" destId="{58D014B4-6CDD-4AD2-99AD-886DCDD830D1}" srcOrd="1" destOrd="0" parTransId="{E7E49B75-E56A-43B9-83C9-7A2DC16B93BD}" sibTransId="{4DE3188C-897D-426E-B752-506DAB20380C}"/>
    <dgm:cxn modelId="{20B3886B-B26B-4DA1-9093-0E33AC00D40F}" type="presOf" srcId="{20C1E5BB-5C02-4236-8434-4E0C9DF363F2}" destId="{7B23C334-6356-4FB1-B422-9F4E25115D55}" srcOrd="0" destOrd="0" presId="urn:microsoft.com/office/officeart/2005/8/layout/radial5"/>
    <dgm:cxn modelId="{68FF7F8C-E20C-40A9-8729-5DCF5CA21EAC}" type="presOf" srcId="{9DC1A0BC-ADF5-488C-BEF9-35FCA3FAFA21}" destId="{EEB2493F-DBA1-4FAE-8F36-EBE61426E4F0}" srcOrd="0" destOrd="0" presId="urn:microsoft.com/office/officeart/2005/8/layout/radial5"/>
    <dgm:cxn modelId="{129F9A8A-340D-42D2-889B-53CE53546C49}" srcId="{CABAFD4A-9256-42F5-BFBB-4F5C9710523E}" destId="{7FC2E821-2BFC-450B-9ABD-5AF1A0284619}" srcOrd="0" destOrd="0" parTransId="{817B60E2-499C-41A4-B064-D25B9CE16D82}" sibTransId="{3D1E3EF2-22EF-4601-AB0F-D30A13120309}"/>
    <dgm:cxn modelId="{2E3E7072-58BD-4517-8D3F-59EB3AD20536}" type="presOf" srcId="{23A72F3D-A2A4-4E8D-B273-C93362BF550B}" destId="{87BE054A-7941-4936-8065-C1A4B174359B}" srcOrd="0" destOrd="0" presId="urn:microsoft.com/office/officeart/2005/8/layout/radial5"/>
    <dgm:cxn modelId="{938CCA16-1209-48C3-972A-CA6D1C9DB1FC}" srcId="{195DC43E-9700-4522-B76A-8CB010F7D7E1}" destId="{CABAFD4A-9256-42F5-BFBB-4F5C9710523E}" srcOrd="0" destOrd="0" parTransId="{32ABE4CA-25EF-4F3D-BD12-DB4FCF63C245}" sibTransId="{70C05388-1441-4593-86F8-6C512256EF0E}"/>
    <dgm:cxn modelId="{85F87609-BD66-4B11-A45A-8659E31F3D25}" type="presOf" srcId="{9E14161B-A5EC-4D0C-B5AC-85FC62B7CC53}" destId="{656DF42A-852C-4236-9C76-C72629EAEDDA}" srcOrd="0" destOrd="0" presId="urn:microsoft.com/office/officeart/2005/8/layout/radial5"/>
    <dgm:cxn modelId="{81253607-A50E-4AD9-88E9-AB93F41A050B}" srcId="{CABAFD4A-9256-42F5-BFBB-4F5C9710523E}" destId="{FC854C97-3DB9-475E-9758-844EAD9B38EF}" srcOrd="4" destOrd="0" parTransId="{0C9E89A8-6015-4946-A935-2BA97615B0FB}" sibTransId="{A50171C7-464C-4340-AFCA-21C319FD9F7D}"/>
    <dgm:cxn modelId="{ECBFB5A8-A870-41C6-B123-EDC213D89C05}" type="presOf" srcId="{F6BB6F21-891C-4C08-A984-758813E2D76A}" destId="{32A0AE09-7935-458D-9671-5D855F02FD17}" srcOrd="0" destOrd="0" presId="urn:microsoft.com/office/officeart/2005/8/layout/radial5"/>
    <dgm:cxn modelId="{9AB6A79E-6EE6-4A87-A7D6-7FD5B5AE2839}" type="presOf" srcId="{817B60E2-499C-41A4-B064-D25B9CE16D82}" destId="{6E7B0A29-3A05-4D43-B971-E6933E4DB86D}" srcOrd="0" destOrd="0" presId="urn:microsoft.com/office/officeart/2005/8/layout/radial5"/>
    <dgm:cxn modelId="{D4DE6DA2-9600-434D-AAB5-EA242BBA45D3}" type="presOf" srcId="{20C1E5BB-5C02-4236-8434-4E0C9DF363F2}" destId="{CF469293-40AF-4AD2-857A-7B65A41B2164}" srcOrd="1" destOrd="0" presId="urn:microsoft.com/office/officeart/2005/8/layout/radial5"/>
    <dgm:cxn modelId="{08A62895-4113-43BB-9ECD-07C048A8EDF5}" type="presOf" srcId="{817B60E2-499C-41A4-B064-D25B9CE16D82}" destId="{57BB9ADD-8397-4311-A6F8-720965DA6C5C}" srcOrd="1" destOrd="0" presId="urn:microsoft.com/office/officeart/2005/8/layout/radial5"/>
    <dgm:cxn modelId="{38CE82C6-889C-4CF5-BF99-69629576B07D}" srcId="{CABAFD4A-9256-42F5-BFBB-4F5C9710523E}" destId="{9E14161B-A5EC-4D0C-B5AC-85FC62B7CC53}" srcOrd="3" destOrd="0" parTransId="{F6BB6F21-891C-4C08-A984-758813E2D76A}" sibTransId="{1F55DA04-2051-448F-8DDC-48E5218B5FFE}"/>
    <dgm:cxn modelId="{D1CD38A7-5ABF-4266-BBC6-4F5455445B04}" type="presParOf" srcId="{AE8F2233-0226-45A9-B73F-2946A0E85194}" destId="{916D689B-AA22-4AFB-BE99-321098AFD438}" srcOrd="0" destOrd="0" presId="urn:microsoft.com/office/officeart/2005/8/layout/radial5"/>
    <dgm:cxn modelId="{8F168E4B-5FF4-4511-8BD9-A51C9BEF5834}" type="presParOf" srcId="{AE8F2233-0226-45A9-B73F-2946A0E85194}" destId="{6E7B0A29-3A05-4D43-B971-E6933E4DB86D}" srcOrd="1" destOrd="0" presId="urn:microsoft.com/office/officeart/2005/8/layout/radial5"/>
    <dgm:cxn modelId="{442A2A89-F0C8-4B15-B854-6EF9E1D81388}" type="presParOf" srcId="{6E7B0A29-3A05-4D43-B971-E6933E4DB86D}" destId="{57BB9ADD-8397-4311-A6F8-720965DA6C5C}" srcOrd="0" destOrd="0" presId="urn:microsoft.com/office/officeart/2005/8/layout/radial5"/>
    <dgm:cxn modelId="{63A73793-9111-414C-999A-08E8E223F93C}" type="presParOf" srcId="{AE8F2233-0226-45A9-B73F-2946A0E85194}" destId="{DA29D9AB-0206-4860-B1A7-37E54964FC31}" srcOrd="2" destOrd="0" presId="urn:microsoft.com/office/officeart/2005/8/layout/radial5"/>
    <dgm:cxn modelId="{4E815214-E06C-472D-84C1-9CF5C0C81870}" type="presParOf" srcId="{AE8F2233-0226-45A9-B73F-2946A0E85194}" destId="{F8F3BC81-3570-4DE5-A2D8-311884A4C337}" srcOrd="3" destOrd="0" presId="urn:microsoft.com/office/officeart/2005/8/layout/radial5"/>
    <dgm:cxn modelId="{63742C73-6387-4D49-81B8-0FACA3442458}" type="presParOf" srcId="{F8F3BC81-3570-4DE5-A2D8-311884A4C337}" destId="{7841A9CA-8B88-4B3B-9A65-A0739E4D0889}" srcOrd="0" destOrd="0" presId="urn:microsoft.com/office/officeart/2005/8/layout/radial5"/>
    <dgm:cxn modelId="{9318E5B3-58C2-491E-8E60-FCFEA4BF099B}" type="presParOf" srcId="{AE8F2233-0226-45A9-B73F-2946A0E85194}" destId="{417F6EDB-5EB1-4C9C-806F-54E3DFA0C45C}" srcOrd="4" destOrd="0" presId="urn:microsoft.com/office/officeart/2005/8/layout/radial5"/>
    <dgm:cxn modelId="{4A1A49F3-3BB4-4435-80D8-F6FE8743BF51}" type="presParOf" srcId="{AE8F2233-0226-45A9-B73F-2946A0E85194}" destId="{28E5D297-AADE-4F41-B620-C3E801D1C413}" srcOrd="5" destOrd="0" presId="urn:microsoft.com/office/officeart/2005/8/layout/radial5"/>
    <dgm:cxn modelId="{53D5D572-1C5F-4002-BAB0-FF07E1B85EBA}" type="presParOf" srcId="{28E5D297-AADE-4F41-B620-C3E801D1C413}" destId="{5CD5851C-FA95-4178-8E3E-2801BDB95B34}" srcOrd="0" destOrd="0" presId="urn:microsoft.com/office/officeart/2005/8/layout/radial5"/>
    <dgm:cxn modelId="{31EDF170-37D7-4973-BAC2-C39B0F88415C}" type="presParOf" srcId="{AE8F2233-0226-45A9-B73F-2946A0E85194}" destId="{64884AAB-D535-4205-B0F5-41F1FAED9C19}" srcOrd="6" destOrd="0" presId="urn:microsoft.com/office/officeart/2005/8/layout/radial5"/>
    <dgm:cxn modelId="{26738649-1D0C-44E1-94ED-F52F21218793}" type="presParOf" srcId="{AE8F2233-0226-45A9-B73F-2946A0E85194}" destId="{32A0AE09-7935-458D-9671-5D855F02FD17}" srcOrd="7" destOrd="0" presId="urn:microsoft.com/office/officeart/2005/8/layout/radial5"/>
    <dgm:cxn modelId="{07D7C29D-A4F8-4ADE-B253-4118D12F844A}" type="presParOf" srcId="{32A0AE09-7935-458D-9671-5D855F02FD17}" destId="{C4513209-D09A-4E93-93CF-619214E142A4}" srcOrd="0" destOrd="0" presId="urn:microsoft.com/office/officeart/2005/8/layout/radial5"/>
    <dgm:cxn modelId="{5531C38B-9233-4790-9FE7-92CBDDCAFE83}" type="presParOf" srcId="{AE8F2233-0226-45A9-B73F-2946A0E85194}" destId="{656DF42A-852C-4236-9C76-C72629EAEDDA}" srcOrd="8" destOrd="0" presId="urn:microsoft.com/office/officeart/2005/8/layout/radial5"/>
    <dgm:cxn modelId="{90DB2151-ED84-480F-B0A8-7BCCD35334FB}" type="presParOf" srcId="{AE8F2233-0226-45A9-B73F-2946A0E85194}" destId="{5C51627F-E091-4605-8DE8-07F7CF28A6B2}" srcOrd="9" destOrd="0" presId="urn:microsoft.com/office/officeart/2005/8/layout/radial5"/>
    <dgm:cxn modelId="{9930E529-CAB7-4F8E-995D-52062F2EEFB4}" type="presParOf" srcId="{5C51627F-E091-4605-8DE8-07F7CF28A6B2}" destId="{138B431C-BB19-4BB5-B2B1-84E468E18AAD}" srcOrd="0" destOrd="0" presId="urn:microsoft.com/office/officeart/2005/8/layout/radial5"/>
    <dgm:cxn modelId="{726221C8-265F-4DF2-ACD9-8E38447288A4}" type="presParOf" srcId="{AE8F2233-0226-45A9-B73F-2946A0E85194}" destId="{5F99E1B9-FDA5-45D6-AD2B-A0A2A7741981}" srcOrd="10" destOrd="0" presId="urn:microsoft.com/office/officeart/2005/8/layout/radial5"/>
    <dgm:cxn modelId="{3CB5C4ED-52A4-41F7-B914-602EEF589812}" type="presParOf" srcId="{AE8F2233-0226-45A9-B73F-2946A0E85194}" destId="{7B23C334-6356-4FB1-B422-9F4E25115D55}" srcOrd="11" destOrd="0" presId="urn:microsoft.com/office/officeart/2005/8/layout/radial5"/>
    <dgm:cxn modelId="{C760B8E0-A87C-4136-B3A6-485F5E2FC500}" type="presParOf" srcId="{7B23C334-6356-4FB1-B422-9F4E25115D55}" destId="{CF469293-40AF-4AD2-857A-7B65A41B2164}" srcOrd="0" destOrd="0" presId="urn:microsoft.com/office/officeart/2005/8/layout/radial5"/>
    <dgm:cxn modelId="{9EE5DEA7-9625-46CE-9EB5-1A96D0B6C659}" type="presParOf" srcId="{AE8F2233-0226-45A9-B73F-2946A0E85194}" destId="{EEB2493F-DBA1-4FAE-8F36-EBE61426E4F0}" srcOrd="12" destOrd="0" presId="urn:microsoft.com/office/officeart/2005/8/layout/radial5"/>
    <dgm:cxn modelId="{4F4FF690-E335-45ED-A2B1-6387E2907A01}" type="presParOf" srcId="{AE8F2233-0226-45A9-B73F-2946A0E85194}" destId="{87BE054A-7941-4936-8065-C1A4B174359B}" srcOrd="13" destOrd="0" presId="urn:microsoft.com/office/officeart/2005/8/layout/radial5"/>
    <dgm:cxn modelId="{1FF6B79D-023B-4E84-A5AE-86417989EA2C}" type="presParOf" srcId="{87BE054A-7941-4936-8065-C1A4B174359B}" destId="{CA65C42A-A6A5-49E9-893A-9552E35A3539}" srcOrd="0" destOrd="0" presId="urn:microsoft.com/office/officeart/2005/8/layout/radial5"/>
    <dgm:cxn modelId="{F8F73731-9411-4D7A-8404-362E86705E13}" type="presParOf" srcId="{AE8F2233-0226-45A9-B73F-2946A0E85194}" destId="{D22C87CF-5DF9-4BAC-9D7D-F055346D516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D689B-AA22-4AFB-BE99-321098AFD438}">
      <dsp:nvSpPr>
        <dsp:cNvPr id="0" name=""/>
        <dsp:cNvSpPr/>
      </dsp:nvSpPr>
      <dsp:spPr>
        <a:xfrm>
          <a:off x="3584153" y="2573144"/>
          <a:ext cx="1975693" cy="1975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TITOLO</a:t>
          </a:r>
          <a:endParaRPr lang="it-IT" sz="3500" kern="1200" dirty="0"/>
        </a:p>
      </dsp:txBody>
      <dsp:txXfrm>
        <a:off x="3873487" y="2862478"/>
        <a:ext cx="1397025" cy="1397025"/>
      </dsp:txXfrm>
    </dsp:sp>
    <dsp:sp modelId="{6E7B0A29-3A05-4D43-B971-E6933E4DB86D}">
      <dsp:nvSpPr>
        <dsp:cNvPr id="0" name=""/>
        <dsp:cNvSpPr/>
      </dsp:nvSpPr>
      <dsp:spPr>
        <a:xfrm rot="16200000">
          <a:off x="4362984" y="1854739"/>
          <a:ext cx="418030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4425689" y="2051791"/>
        <a:ext cx="292621" cy="403041"/>
      </dsp:txXfrm>
    </dsp:sp>
    <dsp:sp modelId="{DA29D9AB-0206-4860-B1A7-37E54964FC31}">
      <dsp:nvSpPr>
        <dsp:cNvPr id="0" name=""/>
        <dsp:cNvSpPr/>
      </dsp:nvSpPr>
      <dsp:spPr>
        <a:xfrm>
          <a:off x="3682937" y="6283"/>
          <a:ext cx="1778124" cy="1778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Location</a:t>
          </a:r>
          <a:endParaRPr lang="it-IT" sz="1800" kern="1200" dirty="0"/>
        </a:p>
      </dsp:txBody>
      <dsp:txXfrm>
        <a:off x="3943337" y="266683"/>
        <a:ext cx="1257324" cy="1257324"/>
      </dsp:txXfrm>
    </dsp:sp>
    <dsp:sp modelId="{F8F3BC81-3570-4DE5-A2D8-311884A4C337}">
      <dsp:nvSpPr>
        <dsp:cNvPr id="0" name=""/>
        <dsp:cNvSpPr/>
      </dsp:nvSpPr>
      <dsp:spPr>
        <a:xfrm rot="19285714">
          <a:off x="5434394" y="2370702"/>
          <a:ext cx="418030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448074" y="2544145"/>
        <a:ext cx="292621" cy="403041"/>
      </dsp:txXfrm>
    </dsp:sp>
    <dsp:sp modelId="{417F6EDB-5EB1-4C9C-806F-54E3DFA0C45C}">
      <dsp:nvSpPr>
        <dsp:cNvPr id="0" name=""/>
        <dsp:cNvSpPr/>
      </dsp:nvSpPr>
      <dsp:spPr>
        <a:xfrm>
          <a:off x="5767023" y="1009926"/>
          <a:ext cx="1778124" cy="1778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Territory</a:t>
          </a:r>
          <a:endParaRPr lang="it-IT" sz="1800" kern="1200" dirty="0"/>
        </a:p>
      </dsp:txBody>
      <dsp:txXfrm>
        <a:off x="6027423" y="1270326"/>
        <a:ext cx="1257324" cy="1257324"/>
      </dsp:txXfrm>
    </dsp:sp>
    <dsp:sp modelId="{28E5D297-AADE-4F41-B620-C3E801D1C413}">
      <dsp:nvSpPr>
        <dsp:cNvPr id="0" name=""/>
        <dsp:cNvSpPr/>
      </dsp:nvSpPr>
      <dsp:spPr>
        <a:xfrm rot="7095816">
          <a:off x="3830183" y="4331853"/>
          <a:ext cx="293620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 rot="10800000">
        <a:off x="3895082" y="4427408"/>
        <a:ext cx="205534" cy="403041"/>
      </dsp:txXfrm>
    </dsp:sp>
    <dsp:sp modelId="{64884AAB-D535-4205-B0F5-41F1FAED9C19}">
      <dsp:nvSpPr>
        <dsp:cNvPr id="0" name=""/>
        <dsp:cNvSpPr/>
      </dsp:nvSpPr>
      <dsp:spPr>
        <a:xfrm>
          <a:off x="2531832" y="4813020"/>
          <a:ext cx="1778124" cy="1778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History</a:t>
          </a:r>
          <a:endParaRPr lang="it-IT" sz="1800" kern="1200" dirty="0"/>
        </a:p>
      </dsp:txBody>
      <dsp:txXfrm>
        <a:off x="2792232" y="5073420"/>
        <a:ext cx="1257324" cy="1257324"/>
      </dsp:txXfrm>
    </dsp:sp>
    <dsp:sp modelId="{32A0AE09-7935-458D-9671-5D855F02FD17}">
      <dsp:nvSpPr>
        <dsp:cNvPr id="0" name=""/>
        <dsp:cNvSpPr/>
      </dsp:nvSpPr>
      <dsp:spPr>
        <a:xfrm rot="3755006">
          <a:off x="4998542" y="4394535"/>
          <a:ext cx="360106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027686" y="4480933"/>
        <a:ext cx="252074" cy="403041"/>
      </dsp:txXfrm>
    </dsp:sp>
    <dsp:sp modelId="{656DF42A-852C-4236-9C76-C72629EAEDDA}">
      <dsp:nvSpPr>
        <dsp:cNvPr id="0" name=""/>
        <dsp:cNvSpPr/>
      </dsp:nvSpPr>
      <dsp:spPr>
        <a:xfrm>
          <a:off x="4860027" y="4941158"/>
          <a:ext cx="1778124" cy="1778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Cities</a:t>
          </a:r>
          <a:r>
            <a:rPr lang="it-IT" sz="1800" kern="1200" dirty="0" smtClean="0"/>
            <a:t> and </a:t>
          </a:r>
          <a:r>
            <a:rPr lang="it-IT" sz="1800" kern="1200" dirty="0" err="1" smtClean="0"/>
            <a:t>places</a:t>
          </a:r>
          <a:r>
            <a:rPr lang="it-IT" sz="1800" kern="1200" dirty="0" smtClean="0"/>
            <a:t> to </a:t>
          </a:r>
          <a:r>
            <a:rPr lang="it-IT" sz="1800" kern="1200" dirty="0" err="1" smtClean="0"/>
            <a:t>visit</a:t>
          </a:r>
          <a:endParaRPr lang="it-IT" sz="1800" kern="1200" dirty="0"/>
        </a:p>
      </dsp:txBody>
      <dsp:txXfrm>
        <a:off x="5120427" y="5201558"/>
        <a:ext cx="1257324" cy="1257324"/>
      </dsp:txXfrm>
    </dsp:sp>
    <dsp:sp modelId="{5C51627F-E091-4605-8DE8-07F7CF28A6B2}">
      <dsp:nvSpPr>
        <dsp:cNvPr id="0" name=""/>
        <dsp:cNvSpPr/>
      </dsp:nvSpPr>
      <dsp:spPr>
        <a:xfrm rot="10300145">
          <a:off x="2951484" y="3428921"/>
          <a:ext cx="457574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 rot="10800000">
        <a:off x="3088032" y="3553323"/>
        <a:ext cx="320302" cy="403041"/>
      </dsp:txXfrm>
    </dsp:sp>
    <dsp:sp modelId="{5F99E1B9-FDA5-45D6-AD2B-A0A2A7741981}">
      <dsp:nvSpPr>
        <dsp:cNvPr id="0" name=""/>
        <dsp:cNvSpPr/>
      </dsp:nvSpPr>
      <dsp:spPr>
        <a:xfrm>
          <a:off x="971596" y="3068964"/>
          <a:ext cx="1778124" cy="1778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Famous</a:t>
          </a:r>
          <a:r>
            <a:rPr lang="it-IT" sz="1800" kern="1200" dirty="0" smtClean="0"/>
            <a:t> </a:t>
          </a:r>
          <a:r>
            <a:rPr lang="it-IT" sz="1800" kern="1200" dirty="0" err="1" smtClean="0"/>
            <a:t>people</a:t>
          </a:r>
          <a:endParaRPr lang="it-IT" sz="1800" kern="1200" dirty="0"/>
        </a:p>
      </dsp:txBody>
      <dsp:txXfrm>
        <a:off x="1231996" y="3329364"/>
        <a:ext cx="1257324" cy="1257324"/>
      </dsp:txXfrm>
    </dsp:sp>
    <dsp:sp modelId="{7B23C334-6356-4FB1-B422-9F4E25115D55}">
      <dsp:nvSpPr>
        <dsp:cNvPr id="0" name=""/>
        <dsp:cNvSpPr/>
      </dsp:nvSpPr>
      <dsp:spPr>
        <a:xfrm rot="598551">
          <a:off x="5633159" y="3431115"/>
          <a:ext cx="219928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633658" y="3559747"/>
        <a:ext cx="153950" cy="403041"/>
      </dsp:txXfrm>
    </dsp:sp>
    <dsp:sp modelId="{EEB2493F-DBA1-4FAE-8F36-EBE61426E4F0}">
      <dsp:nvSpPr>
        <dsp:cNvPr id="0" name=""/>
        <dsp:cNvSpPr/>
      </dsp:nvSpPr>
      <dsp:spPr>
        <a:xfrm>
          <a:off x="5940155" y="3068956"/>
          <a:ext cx="1778124" cy="1778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Industry</a:t>
          </a:r>
          <a:r>
            <a:rPr lang="it-IT" sz="1800" kern="1200" dirty="0" smtClean="0"/>
            <a:t> &amp; Co.</a:t>
          </a:r>
          <a:endParaRPr lang="it-IT" sz="1800" kern="1200" dirty="0"/>
        </a:p>
      </dsp:txBody>
      <dsp:txXfrm>
        <a:off x="6200555" y="3329356"/>
        <a:ext cx="1257324" cy="1257324"/>
      </dsp:txXfrm>
    </dsp:sp>
    <dsp:sp modelId="{87BE054A-7941-4936-8065-C1A4B174359B}">
      <dsp:nvSpPr>
        <dsp:cNvPr id="0" name=""/>
        <dsp:cNvSpPr/>
      </dsp:nvSpPr>
      <dsp:spPr>
        <a:xfrm rot="13114286">
          <a:off x="3291575" y="2370702"/>
          <a:ext cx="418030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 rot="10800000">
        <a:off x="3403304" y="2544145"/>
        <a:ext cx="292621" cy="403041"/>
      </dsp:txXfrm>
    </dsp:sp>
    <dsp:sp modelId="{D22C87CF-5DF9-4BAC-9D7D-F055346D5166}">
      <dsp:nvSpPr>
        <dsp:cNvPr id="0" name=""/>
        <dsp:cNvSpPr/>
      </dsp:nvSpPr>
      <dsp:spPr>
        <a:xfrm>
          <a:off x="1598852" y="1009926"/>
          <a:ext cx="1778124" cy="1778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Other</a:t>
          </a:r>
          <a:r>
            <a:rPr lang="it-IT" sz="1800" kern="1200" dirty="0" smtClean="0"/>
            <a:t> </a:t>
          </a:r>
          <a:r>
            <a:rPr lang="it-IT" sz="1800" kern="1200" dirty="0" err="1" smtClean="0"/>
            <a:t>informations</a:t>
          </a:r>
          <a:endParaRPr lang="it-IT" sz="1800" kern="1200" dirty="0"/>
        </a:p>
      </dsp:txBody>
      <dsp:txXfrm>
        <a:off x="1859252" y="1270326"/>
        <a:ext cx="1257324" cy="1257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66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40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62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36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06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56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5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20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39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7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62502-6458-42E9-B352-C102BA9FD652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736E-E44F-470F-9CD3-01AD92BEB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12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9614040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76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Samsung</dc:creator>
  <cp:lastModifiedBy>Samsung</cp:lastModifiedBy>
  <cp:revision>3</cp:revision>
  <dcterms:created xsi:type="dcterms:W3CDTF">2015-10-01T07:48:47Z</dcterms:created>
  <dcterms:modified xsi:type="dcterms:W3CDTF">2015-10-01T08:56:14Z</dcterms:modified>
</cp:coreProperties>
</file>