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89AC-01D2-4E84-8328-4C75086C1D90}" type="datetimeFigureOut">
              <a:rPr lang="it-IT" smtClean="0"/>
              <a:t>19/10/2015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6E2B-A1E6-436C-B2C7-224676D5D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32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89AC-01D2-4E84-8328-4C75086C1D90}" type="datetimeFigureOut">
              <a:rPr lang="it-IT" smtClean="0"/>
              <a:t>19/10/2015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6E2B-A1E6-436C-B2C7-224676D5D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71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89AC-01D2-4E84-8328-4C75086C1D90}" type="datetimeFigureOut">
              <a:rPr lang="it-IT" smtClean="0"/>
              <a:t>19/10/2015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6E2B-A1E6-436C-B2C7-224676D5D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79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89AC-01D2-4E84-8328-4C75086C1D90}" type="datetimeFigureOut">
              <a:rPr lang="it-IT" smtClean="0"/>
              <a:t>19/10/2015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6E2B-A1E6-436C-B2C7-224676D5D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50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89AC-01D2-4E84-8328-4C75086C1D90}" type="datetimeFigureOut">
              <a:rPr lang="it-IT" smtClean="0"/>
              <a:t>19/10/2015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6E2B-A1E6-436C-B2C7-224676D5D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42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89AC-01D2-4E84-8328-4C75086C1D90}" type="datetimeFigureOut">
              <a:rPr lang="it-IT" smtClean="0"/>
              <a:t>19/10/2015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6E2B-A1E6-436C-B2C7-224676D5D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63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89AC-01D2-4E84-8328-4C75086C1D90}" type="datetimeFigureOut">
              <a:rPr lang="it-IT" smtClean="0"/>
              <a:t>19/10/2015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6E2B-A1E6-436C-B2C7-224676D5D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57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89AC-01D2-4E84-8328-4C75086C1D90}" type="datetimeFigureOut">
              <a:rPr lang="it-IT" smtClean="0"/>
              <a:t>19/10/2015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6E2B-A1E6-436C-B2C7-224676D5D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19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89AC-01D2-4E84-8328-4C75086C1D90}" type="datetimeFigureOut">
              <a:rPr lang="it-IT" smtClean="0"/>
              <a:t>19/10/2015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6E2B-A1E6-436C-B2C7-224676D5D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47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89AC-01D2-4E84-8328-4C75086C1D90}" type="datetimeFigureOut">
              <a:rPr lang="it-IT" smtClean="0"/>
              <a:t>19/10/2015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6E2B-A1E6-436C-B2C7-224676D5D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56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89AC-01D2-4E84-8328-4C75086C1D90}" type="datetimeFigureOut">
              <a:rPr lang="it-IT" smtClean="0"/>
              <a:t>19/10/2015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6E2B-A1E6-436C-B2C7-224676D5D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30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14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589AC-01D2-4E84-8328-4C75086C1D90}" type="datetimeFigureOut">
              <a:rPr lang="it-IT" smtClean="0"/>
              <a:t>19/10/2015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F6E2B-A1E6-436C-B2C7-224676D5D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896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age.slidesharecdn.com/usasym-131201135943-phpapp01/95/national-symbols-of-the-usa-1-638.jpg?cb=1385906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940144" cy="5210548"/>
          </a:xfrm>
          <a:prstGeom prst="rect">
            <a:avLst/>
          </a:prstGeom>
          <a:noFill/>
          <a:effectLst>
            <a:glow rad="838200">
              <a:schemeClr val="accent5">
                <a:lumMod val="20000"/>
                <a:lumOff val="80000"/>
                <a:alpha val="30000"/>
              </a:schemeClr>
            </a:glow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3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73" y="4365104"/>
            <a:ext cx="3756934" cy="2817701"/>
          </a:xfrm>
          <a:prstGeom prst="rect">
            <a:avLst/>
          </a:prstGeom>
          <a:effectLst/>
          <a:scene3d>
            <a:camera prst="perspectiveRelaxed"/>
            <a:lightRig rig="threePt" dir="t"/>
          </a:scene3d>
        </p:spPr>
      </p:pic>
      <p:sp>
        <p:nvSpPr>
          <p:cNvPr id="2" name="CasellaDiTesto 1"/>
          <p:cNvSpPr txBox="1"/>
          <p:nvPr/>
        </p:nvSpPr>
        <p:spPr>
          <a:xfrm>
            <a:off x="653912" y="332656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000" b="1" u="sng" dirty="0">
                <a:solidFill>
                  <a:srgbClr val="FFFF00"/>
                </a:solidFill>
              </a:rPr>
              <a:t>The U.S. flag </a:t>
            </a:r>
            <a:endParaRPr lang="en-US" sz="4000" b="1" u="sng" dirty="0" smtClean="0">
              <a:solidFill>
                <a:srgbClr val="FFFF00"/>
              </a:solidFill>
            </a:endParaRPr>
          </a:p>
          <a:p>
            <a:pPr fontAlgn="base"/>
            <a:r>
              <a:rPr lang="en-US" sz="2400" dirty="0" smtClean="0"/>
              <a:t>Also known as </a:t>
            </a:r>
            <a:r>
              <a:rPr lang="en-US" sz="2400" i="1" dirty="0" smtClean="0"/>
              <a:t>Old Glory or The Stars and Stripes </a:t>
            </a:r>
            <a:r>
              <a:rPr lang="en-US" sz="2400" dirty="0" smtClean="0"/>
              <a:t>is </a:t>
            </a:r>
            <a:r>
              <a:rPr lang="en-US" sz="2400" dirty="0"/>
              <a:t>a strong symbol of American identity and national pride</a:t>
            </a:r>
            <a:r>
              <a:rPr lang="en-US" sz="2400" dirty="0" smtClean="0"/>
              <a:t>.</a:t>
            </a:r>
          </a:p>
          <a:p>
            <a:pPr fontAlgn="base"/>
            <a:endParaRPr lang="en-US" sz="2400" dirty="0" smtClean="0"/>
          </a:p>
          <a:p>
            <a:pPr fontAlgn="base"/>
            <a:r>
              <a:rPr lang="en-US" sz="2800" b="1" u="sng" dirty="0" smtClean="0"/>
              <a:t>Stars</a:t>
            </a:r>
            <a:r>
              <a:rPr lang="en-US" sz="2400" dirty="0" smtClean="0"/>
              <a:t> </a:t>
            </a:r>
            <a:r>
              <a:rPr lang="en-US" sz="2400" dirty="0"/>
              <a:t>are a symbol of the </a:t>
            </a:r>
            <a:r>
              <a:rPr lang="en-US" sz="2400" dirty="0" smtClean="0"/>
              <a:t>heavens; stripes </a:t>
            </a:r>
            <a:r>
              <a:rPr lang="en-US" sz="2400" dirty="0"/>
              <a:t>are symbolic of rays of light from the sun. </a:t>
            </a:r>
            <a:endParaRPr lang="en-US" sz="2400" dirty="0" smtClean="0"/>
          </a:p>
          <a:p>
            <a:pPr fontAlgn="base"/>
            <a:r>
              <a:rPr lang="en-US" sz="2400" dirty="0" smtClean="0"/>
              <a:t>Thirteen </a:t>
            </a:r>
            <a:r>
              <a:rPr lang="en-US" sz="2800" b="1" u="sng" dirty="0"/>
              <a:t>stripes</a:t>
            </a:r>
            <a:r>
              <a:rPr lang="en-US" sz="2400" dirty="0"/>
              <a:t> represent the original thirteen colonies that declared independence from England; </a:t>
            </a:r>
            <a:r>
              <a:rPr lang="en-US" sz="2400" dirty="0" smtClean="0"/>
              <a:t>50 </a:t>
            </a:r>
            <a:r>
              <a:rPr lang="en-US" sz="2400" dirty="0"/>
              <a:t>stars symbolize the current 50 United States. </a:t>
            </a:r>
            <a:endParaRPr lang="en-US" sz="2400" dirty="0" smtClean="0"/>
          </a:p>
          <a:p>
            <a:pPr fontAlgn="base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en-US" sz="2400" dirty="0" smtClean="0"/>
              <a:t> </a:t>
            </a:r>
            <a:r>
              <a:rPr lang="en-US" sz="2400" dirty="0"/>
              <a:t>signifies purity and innocence,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sz="2400" dirty="0"/>
              <a:t> signifies valor and bravery; and </a:t>
            </a: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sz="2400" dirty="0"/>
              <a:t> </a:t>
            </a:r>
            <a:r>
              <a:rPr lang="en-US" sz="2400" dirty="0" smtClean="0"/>
              <a:t>signifies justice</a:t>
            </a:r>
            <a:r>
              <a:rPr lang="en-US" sz="2400" dirty="0"/>
              <a:t>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707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3861048" cy="386104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18634" y="3573017"/>
            <a:ext cx="7801838" cy="28623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Eagle: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center of the seal is a bald eagle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bird). The eagle holds a scroll in its beak inscribed 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national motto: 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pluribus Unum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is Latin for 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from many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or 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from many parts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(one nation created from 13 colonies). The eagle grasps an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thirteen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arrows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its left.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symbols for the power of peace and war.</a:t>
            </a:r>
          </a:p>
          <a:p>
            <a:pPr algn="r" fontAlgn="base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shield with thirteen red and white stripes covers the eagle's breast. The shield is supported solely by the American eagle as a symbol that Americans rely on their own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virtue.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355976" y="980728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The SEAL</a:t>
            </a:r>
            <a:endParaRPr lang="it-IT" sz="6000" b="1" dirty="0"/>
          </a:p>
        </p:txBody>
      </p:sp>
    </p:spTree>
    <p:extLst>
      <p:ext uri="{BB962C8B-B14F-4D97-AF65-F5344CB8AC3E}">
        <p14:creationId xmlns:p14="http://schemas.microsoft.com/office/powerpoint/2010/main" val="25842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32040" y="1731873"/>
            <a:ext cx="37084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i="1" dirty="0" smtClean="0"/>
              <a:t>IN GOD WE TRUST </a:t>
            </a:r>
            <a:r>
              <a:rPr lang="en-US" sz="2800" dirty="0" smtClean="0"/>
              <a:t>is the </a:t>
            </a:r>
            <a:r>
              <a:rPr lang="en-US" sz="2800" b="1" dirty="0" smtClean="0">
                <a:solidFill>
                  <a:srgbClr val="92D050"/>
                </a:solidFill>
              </a:rPr>
              <a:t>national motto </a:t>
            </a:r>
            <a:r>
              <a:rPr lang="en-US" sz="2800" dirty="0" smtClean="0"/>
              <a:t>of the United States. The original motto of the United States was </a:t>
            </a:r>
            <a:r>
              <a:rPr lang="en-US" sz="2800" i="1" dirty="0" smtClean="0"/>
              <a:t>E Pluribus Unum</a:t>
            </a:r>
            <a:r>
              <a:rPr lang="en-US" sz="2800" dirty="0" smtClean="0"/>
              <a:t> (Latin for </a:t>
            </a:r>
            <a:r>
              <a:rPr lang="en-US" sz="2800" i="1" dirty="0" smtClean="0"/>
              <a:t>one from many</a:t>
            </a:r>
            <a:r>
              <a:rPr lang="en-US" sz="2800" dirty="0" smtClean="0"/>
              <a:t> or </a:t>
            </a:r>
            <a:r>
              <a:rPr lang="en-US" sz="2800" i="1" dirty="0" smtClean="0"/>
              <a:t>one from many part.</a:t>
            </a:r>
            <a:endParaRPr lang="it-IT" sz="2800" dirty="0"/>
          </a:p>
        </p:txBody>
      </p:sp>
      <p:pic>
        <p:nvPicPr>
          <p:cNvPr id="1026" name="Picture 2" descr="Risultati immagini per U S mo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31" y="1052736"/>
            <a:ext cx="332705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isultati immagini per U S mot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6" descr="Risultati immagini per U S mot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8" descr="Risultati immagini per U S mott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10" descr="Risultati immagini per U S mott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6" name="Picture 12" descr="http://cf.mp-cdn.net/a4/54/c92d98be9342977fcf5694a7f73b-should-the-motto-in-god-we-trust-be-removed-from-u-s-curren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1" y="3861047"/>
            <a:ext cx="3740738" cy="262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8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onservativepost.com/wp-content/uploads/2015/07/desktop-pictures-of-bald-eagles-with-american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9191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75556" y="4581128"/>
            <a:ext cx="80648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American </a:t>
            </a:r>
            <a:r>
              <a:rPr lang="en-US" sz="3200" b="1" dirty="0">
                <a:solidFill>
                  <a:srgbClr val="FFC000"/>
                </a:solidFill>
              </a:rPr>
              <a:t>bald eagle</a:t>
            </a:r>
            <a:r>
              <a:rPr lang="en-US" sz="2400" dirty="0"/>
              <a:t> was adopted as the national bird symbol of the United States of America in 1782.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bald eagle </a:t>
            </a:r>
            <a:r>
              <a:rPr lang="en-US" sz="2400" dirty="0" smtClean="0"/>
              <a:t>was </a:t>
            </a:r>
            <a:r>
              <a:rPr lang="en-US" sz="2400" dirty="0"/>
              <a:t>chosen for its majestic beauty, great strength, long life, and because it's native to North America. 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975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66</Words>
  <Application>Microsoft Office PowerPoint</Application>
  <PresentationFormat>Presentazione su schermo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Samsung</dc:creator>
  <cp:lastModifiedBy>Samsung</cp:lastModifiedBy>
  <cp:revision>9</cp:revision>
  <dcterms:created xsi:type="dcterms:W3CDTF">2015-10-19T20:33:05Z</dcterms:created>
  <dcterms:modified xsi:type="dcterms:W3CDTF">2015-10-19T22:51:12Z</dcterms:modified>
</cp:coreProperties>
</file>