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758A-9810-4595-B4D5-CF9860AB30E1}" type="datetimeFigureOut">
              <a:rPr lang="it-IT" smtClean="0"/>
              <a:t>03/01/2017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BA93-80C9-4B99-91E2-44E23B9B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5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758A-9810-4595-B4D5-CF9860AB30E1}" type="datetimeFigureOut">
              <a:rPr lang="it-IT" smtClean="0"/>
              <a:t>03/01/2017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BA93-80C9-4B99-91E2-44E23B9B6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34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79219"/>
      </p:ext>
    </p:extLst>
  </p:cSld>
  <p:clrMapOvr>
    <a:masterClrMapping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78429"/>
      </p:ext>
    </p:extLst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43293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64691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4261"/>
      </p:ext>
    </p:ext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83118"/>
      </p:ext>
    </p:extLst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0936"/>
      </p:ext>
    </p:extLst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92035"/>
      </p:ext>
    </p:extLst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3007"/>
      </p:ext>
    </p:extLst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7628"/>
      </p:ext>
    </p:extLst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55241"/>
      </p:ext>
    </p:extLst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Samsung</dc:creator>
  <cp:lastModifiedBy>Samsung</cp:lastModifiedBy>
  <cp:revision>1</cp:revision>
  <dcterms:created xsi:type="dcterms:W3CDTF">2017-01-03T14:49:11Z</dcterms:created>
  <dcterms:modified xsi:type="dcterms:W3CDTF">2017-01-03T14:49:11Z</dcterms:modified>
</cp:coreProperties>
</file>