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DE8F-CEBA-4E12-8598-49DD51577BD2}" type="datetimeFigureOut">
              <a:rPr lang="it-IT" smtClean="0"/>
              <a:t>09/11/2015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81D7E-22C7-4A7E-94CF-936B66985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14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BAA75-1776-4889-98F8-08D9B1F759D3}" type="datetime1">
              <a:rPr lang="it-IT" smtClean="0"/>
              <a:t>09/11/2015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659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337F-6F2E-4704-B63D-FCD3605F3777}" type="datetime1">
              <a:rPr lang="it-IT" smtClean="0"/>
              <a:t>09/11/2015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91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5529-A749-4342-AF2C-0648503B7A92}" type="datetime1">
              <a:rPr lang="it-IT" smtClean="0"/>
              <a:t>09/11/2015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5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622-EF1A-4D9F-8C85-66A7152F7892}" type="datetime1">
              <a:rPr lang="it-IT" smtClean="0"/>
              <a:t>09/11/2015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07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940-DD35-46B6-A175-50D788CEA902}" type="datetime1">
              <a:rPr lang="it-IT" smtClean="0"/>
              <a:t>09/11/2015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64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63CF-B76F-4CDB-B5D7-02699ED65759}" type="datetime1">
              <a:rPr lang="it-IT" smtClean="0"/>
              <a:t>09/11/2015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3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B838-0574-483F-A123-62E983F0D64F}" type="datetime1">
              <a:rPr lang="it-IT" smtClean="0"/>
              <a:t>09/11/2015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98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2B3B-D573-47CD-994F-37E22027E66E}" type="datetime1">
              <a:rPr lang="it-IT" smtClean="0"/>
              <a:t>09/11/2015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02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4DCA-B1F3-4CBE-A53C-770F28EF107B}" type="datetime1">
              <a:rPr lang="it-IT" smtClean="0"/>
              <a:t>09/11/2015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87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C20-7FE0-4C1B-8A7F-4EA2CF793C78}" type="datetime1">
              <a:rPr lang="it-IT" smtClean="0"/>
              <a:t>09/11/2015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086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FAA8-D4DE-40F1-BAFE-56A831121F61}" type="datetime1">
              <a:rPr lang="it-IT" smtClean="0"/>
              <a:t>09/11/2015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71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FFF6-6075-497D-8C5D-78D0A1420FFC}" type="datetime1">
              <a:rPr lang="it-IT" smtClean="0"/>
              <a:t>09/11/2015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ChiaraSbarbada2015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29A64-8B69-4F74-8A3E-0ED9B49D14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70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nice 3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9218" name="Picture 2" descr="http://www.misskatecuttables.com/uploads/shopping_cart/8392/large_thanksgiving-day-ti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7758"/>
            <a:ext cx="8357872" cy="33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108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9572" y="764704"/>
            <a:ext cx="7776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</a:t>
            </a:r>
            <a:r>
              <a:rPr lang="en-US" sz="2400" u="sng" dirty="0"/>
              <a:t>traditional food</a:t>
            </a:r>
            <a:r>
              <a:rPr lang="en-US" sz="2400" dirty="0"/>
              <a:t> is turkey, sweet corn, mashed potatoes, cranberry sauce and pumpkin pie. They start the meal saying thanks to God.</a:t>
            </a:r>
            <a:endParaRPr lang="it-IT" sz="2400" dirty="0"/>
          </a:p>
        </p:txBody>
      </p:sp>
      <p:sp>
        <p:nvSpPr>
          <p:cNvPr id="4" name="Cornice 3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3074" name="Picture 2" descr="http://www.rebelmoms.com/wp-content/uploads/2013/11/rebelmoms_thanksgivingd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58" y="2132856"/>
            <a:ext cx="6343191" cy="42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4008" y="692696"/>
            <a:ext cx="7931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During the weekend Americans eat about 40 million turkeys! But some days before Thanksgiving the President “</a:t>
            </a:r>
            <a:r>
              <a:rPr lang="en-US" sz="2400" u="sng" dirty="0"/>
              <a:t>pardons</a:t>
            </a:r>
            <a:r>
              <a:rPr lang="en-US" sz="2400" dirty="0"/>
              <a:t>” two turkeys in an official ceremony at the White House. People choose the names of the two lucky animals who can survive and live freely.</a:t>
            </a:r>
            <a:endParaRPr lang="it-IT" sz="2400" dirty="0"/>
          </a:p>
        </p:txBody>
      </p:sp>
      <p:pic>
        <p:nvPicPr>
          <p:cNvPr id="3" name="il_fi" descr="barackob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40038"/>
            <a:ext cx="5417780" cy="357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rnice 3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48680"/>
            <a:ext cx="7884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During the weekend they do lots of activities together. For example, they watch a special </a:t>
            </a:r>
            <a:r>
              <a:rPr lang="en-US" sz="2400" b="1" u="sng" dirty="0"/>
              <a:t>football game</a:t>
            </a:r>
            <a:r>
              <a:rPr lang="en-US" sz="2400" b="1" dirty="0"/>
              <a:t> </a:t>
            </a:r>
            <a:r>
              <a:rPr lang="en-US" sz="2400" dirty="0"/>
              <a:t>in the evening, or they watch a </a:t>
            </a:r>
            <a:r>
              <a:rPr lang="en-US" sz="2400" b="1" u="sng" dirty="0"/>
              <a:t>famous parade</a:t>
            </a:r>
            <a:r>
              <a:rPr lang="en-US" sz="2400" b="1" dirty="0"/>
              <a:t> </a:t>
            </a:r>
            <a:r>
              <a:rPr lang="en-US" sz="2400" dirty="0"/>
              <a:t>on 5</a:t>
            </a:r>
            <a:r>
              <a:rPr lang="en-US" sz="2400" baseline="30000" dirty="0"/>
              <a:t>th</a:t>
            </a:r>
            <a:r>
              <a:rPr lang="en-US" sz="2400" dirty="0"/>
              <a:t> Avenue in New York, organized by </a:t>
            </a:r>
            <a:r>
              <a:rPr lang="en-US" sz="2400" i="1" dirty="0"/>
              <a:t>Macy’s</a:t>
            </a:r>
            <a:r>
              <a:rPr lang="en-US" sz="2400" dirty="0"/>
              <a:t>, one of the biggest department stores in the world. The parade always ends with a visit from Santa Claus, marking the beginning of Christmas period. </a:t>
            </a:r>
            <a:endParaRPr lang="it-IT" sz="2400" dirty="0"/>
          </a:p>
        </p:txBody>
      </p:sp>
      <p:pic>
        <p:nvPicPr>
          <p:cNvPr id="4" name="il_fi" descr="thanksgiving-day-foot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76" y="3645024"/>
            <a:ext cx="4143099" cy="28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rnice 4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42" name="Picture 2" descr="Risultati immagini per thanksgiving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38245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1149" y="566059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following day it’s called “</a:t>
            </a:r>
            <a:r>
              <a:rPr lang="en-US" sz="2400" b="1" u="sng" dirty="0"/>
              <a:t>Black Friday</a:t>
            </a:r>
            <a:r>
              <a:rPr lang="en-US" sz="2400" dirty="0"/>
              <a:t>”. Big shops  open very early (and more recently during overnight hours) and offer promotional sales. It is the busiest day of the year for shops.</a:t>
            </a:r>
            <a:endParaRPr lang="it-IT" sz="2400" dirty="0"/>
          </a:p>
          <a:p>
            <a:r>
              <a:rPr lang="en-US" sz="2400" dirty="0"/>
              <a:t>Now there is also “</a:t>
            </a:r>
            <a:r>
              <a:rPr lang="en-US" sz="2400" b="1" u="sng" dirty="0"/>
              <a:t>Cyber Mon</a:t>
            </a:r>
            <a:r>
              <a:rPr lang="en-US" sz="2400" b="1" dirty="0"/>
              <a:t>day</a:t>
            </a:r>
            <a:r>
              <a:rPr lang="en-US" sz="2400" dirty="0"/>
              <a:t>” (the Monday after Thanksgiving) : it is the day of sales for electronic shops.</a:t>
            </a:r>
            <a:endParaRPr lang="it-IT" sz="2400" dirty="0"/>
          </a:p>
        </p:txBody>
      </p:sp>
      <p:sp>
        <p:nvSpPr>
          <p:cNvPr id="3" name="Cornice 2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26" name="Picture 2" descr="http://www.thetimesinplainenglish.com/wp/wp-content/uploads/2013/11/Black-Fri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28650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nice 1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4098" name="Picture 2" descr="http://cdn.desktopwallpaper4.me/wallpapers/holidays/1366x768/1/970-happy-thanksgiving-1366x768-holiday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60748"/>
            <a:ext cx="819691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65313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u="sng" dirty="0"/>
              <a:t>17th century</a:t>
            </a:r>
            <a:r>
              <a:rPr lang="en-US" sz="2400" dirty="0"/>
              <a:t>, groups of Europeans created the first colonies along the east coast of North America. The most famous of these settlers were the </a:t>
            </a:r>
            <a:r>
              <a:rPr lang="en-US" sz="2400" u="sng" dirty="0"/>
              <a:t>Pilgrim fathers</a:t>
            </a:r>
            <a:r>
              <a:rPr lang="en-US" sz="2400" dirty="0"/>
              <a:t>. They were a group of Puritans who were looking for a place where they could live free from persecution</a:t>
            </a:r>
            <a:r>
              <a:rPr lang="en-US" sz="2400" dirty="0" smtClean="0"/>
              <a:t>.</a:t>
            </a:r>
            <a:endParaRPr lang="it-IT" sz="2400" dirty="0"/>
          </a:p>
        </p:txBody>
      </p:sp>
      <p:pic>
        <p:nvPicPr>
          <p:cNvPr id="5124" name="Picture 4" descr="https://upload.wikimedia.org/wikipedia/commons/7/7c/Assertion_of_Liberty_of_Conscience_by_the_Independents_of_the_Westminster_Assembly_of_Divines,_16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264696" cy="40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nice 5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57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98072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At the same time some English businessmen were looking for people to go to Virginia to work for them and they paid the Pilgrim Fathers to go to the New World.</a:t>
            </a:r>
            <a:endParaRPr lang="it-IT" sz="2400" dirty="0"/>
          </a:p>
        </p:txBody>
      </p:sp>
      <p:pic>
        <p:nvPicPr>
          <p:cNvPr id="6146" name="Picture 2" descr="http://www.cbc.ca/gfx/images/news/photos/2008/11/20/nl-engraving-guy-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015" y="2644157"/>
            <a:ext cx="6328321" cy="35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rnice 3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19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80728" y="4797152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</a:t>
            </a:r>
            <a:r>
              <a:rPr lang="en-US" sz="2400" u="sng" dirty="0"/>
              <a:t>September 1620</a:t>
            </a:r>
            <a:r>
              <a:rPr lang="en-US" sz="2400" dirty="0"/>
              <a:t>, 102 people left Plymouth in England in a ship called </a:t>
            </a:r>
            <a:r>
              <a:rPr lang="en-US" sz="2400" i="1" dirty="0"/>
              <a:t>The Mayflower</a:t>
            </a:r>
            <a:r>
              <a:rPr lang="en-US" sz="2400" dirty="0"/>
              <a:t>. In December 1620, after a terrible journey in bad weather, they arrived in their new land.</a:t>
            </a:r>
            <a:endParaRPr lang="it-IT" sz="2400" dirty="0"/>
          </a:p>
        </p:txBody>
      </p:sp>
      <p:pic>
        <p:nvPicPr>
          <p:cNvPr id="7170" name="Picture 2" descr="http://www.metallized.it/public/articoli2/1329520509mz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48681"/>
            <a:ext cx="4464498" cy="36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rnice 3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AutoShape 2" descr="Risultati immagini per Pilgrim fathers jour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Pilgrim fathers jour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8" name="Picture 6" descr="http://www.enchantedlearning.com/mgifs/Mayflowercrossi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47291"/>
            <a:ext cx="3230278" cy="22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03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89018" y="620688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Puritans believed in a simple life of hard work, prayer, and no fun. This attitude helped them during the first difficult year in America. 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647616" y="5373216"/>
            <a:ext cx="4743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When they arrived it was winter, life was difficult and half of them died. </a:t>
            </a:r>
            <a:endParaRPr lang="it-IT" sz="2400" dirty="0"/>
          </a:p>
        </p:txBody>
      </p:sp>
      <p:pic>
        <p:nvPicPr>
          <p:cNvPr id="4" name="Picture 6" descr="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91748"/>
            <a:ext cx="2714467" cy="48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f/f1/George-Henry-Boughton-Pilgrims-Going-To-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18" y="2671992"/>
            <a:ext cx="4762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rnice 5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27683" y="106927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Pilgrim Fathers were businessmen and gentlemen, but now they had to learn to cultivate the land and build houses</a:t>
            </a:r>
            <a:endParaRPr lang="it-IT" sz="2400" dirty="0"/>
          </a:p>
        </p:txBody>
      </p:sp>
      <p:sp>
        <p:nvSpPr>
          <p:cNvPr id="5" name="Cornice 4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170" name="Picture 2" descr="Risultati immagini per Pilgrim fathers and Indi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41" y="836712"/>
            <a:ext cx="3735539" cy="17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923928" y="4653136"/>
            <a:ext cx="4668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For the first months they slept on the “Mayflower”. They made friends with the natives who taught them their farming methods.</a:t>
            </a:r>
            <a:endParaRPr lang="it-IT" sz="2400" dirty="0">
              <a:solidFill>
                <a:prstClr val="black"/>
              </a:solidFill>
            </a:endParaRPr>
          </a:p>
        </p:txBody>
      </p:sp>
      <p:pic>
        <p:nvPicPr>
          <p:cNvPr id="7172" name="Picture 4" descr="http://imageweb-cdn.magnoliasoft.net/bridgeman/supersize/pnp3774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08509"/>
            <a:ext cx="2664296" cy="32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8017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autumn </a:t>
            </a:r>
            <a:r>
              <a:rPr lang="en-US" sz="2400" u="sng" dirty="0"/>
              <a:t>1621</a:t>
            </a:r>
            <a:r>
              <a:rPr lang="en-US" sz="2400" dirty="0"/>
              <a:t>, the 51 surviving Pilgrims and about 90 Indians participated in the first Thanksgiving celebration. The celebration lasted 3 days but it was probably quite solemn because Puritans didn’t like parties.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907704" y="5238731"/>
            <a:ext cx="4014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They ate wild turkeys and fish caught by colonists and 5 deer brought by Indians.</a:t>
            </a:r>
            <a:endParaRPr lang="it-IT" sz="2400" dirty="0"/>
          </a:p>
        </p:txBody>
      </p:sp>
      <p:sp>
        <p:nvSpPr>
          <p:cNvPr id="4" name="Cornice 3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6146" name="Picture 2" descr="http://drrichswier.com/wp-content/uploads/20121119_FIRSTThanksgiving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78" y="476672"/>
            <a:ext cx="4343210" cy="21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oivietnam.com/wp-content/uploads/2013/11/The_First_Thanksgiving_cph_3g04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7106"/>
            <a:ext cx="2304256" cy="254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43980" y="55172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Today</a:t>
            </a:r>
            <a:r>
              <a:rPr lang="en-US" sz="2400" dirty="0"/>
              <a:t>, Thanksgiving day is a special family holiday celebrated in the USA on the fourth Thursday in November. </a:t>
            </a:r>
            <a:endParaRPr lang="it-IT" sz="2400" dirty="0"/>
          </a:p>
        </p:txBody>
      </p:sp>
      <p:sp>
        <p:nvSpPr>
          <p:cNvPr id="3" name="Cornice 2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122" name="Picture 2" descr="http://www.hollywoodrepublican.net/wp-content/uploads/2014/11/family-gathering-thanksgiv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0699"/>
            <a:ext cx="6120680" cy="459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28288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People usually take a long holiday weekend and </a:t>
            </a:r>
            <a:r>
              <a:rPr lang="en-US" sz="2400" dirty="0" smtClean="0"/>
              <a:t>families </a:t>
            </a:r>
            <a:r>
              <a:rPr lang="en-US" sz="2400" dirty="0"/>
              <a:t>try to be together. Americans decorate their houses for Thanksgiving and make cards and special food. </a:t>
            </a:r>
            <a:endParaRPr lang="it-IT" sz="2400" dirty="0"/>
          </a:p>
        </p:txBody>
      </p:sp>
      <p:sp>
        <p:nvSpPr>
          <p:cNvPr id="3" name="Cornice 2"/>
          <p:cNvSpPr/>
          <p:nvPr/>
        </p:nvSpPr>
        <p:spPr>
          <a:xfrm>
            <a:off x="179512" y="188640"/>
            <a:ext cx="8856984" cy="6552728"/>
          </a:xfrm>
          <a:prstGeom prst="frame">
            <a:avLst>
              <a:gd name="adj1" fmla="val 150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050" name="Picture 2" descr="http://bioix.com/wp-content/uploads/2015/09/Cute-Thanksgiving-Decoration-Ideas-with-Dark-Brown-and-White-Polkadot-Pattern-Wallpaper-also-F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053355" cy="20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Thanksgiving deco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47170"/>
            <a:ext cx="3051423" cy="203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isultati immagini per Thanksgiving fami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104456" cy="22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ChiaraSbarbada2015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474</Words>
  <Application>Microsoft Office PowerPoint</Application>
  <PresentationFormat>Presentazione su schermo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Samsung</dc:creator>
  <cp:lastModifiedBy>Samsung</cp:lastModifiedBy>
  <cp:revision>13</cp:revision>
  <dcterms:created xsi:type="dcterms:W3CDTF">2015-11-08T18:45:30Z</dcterms:created>
  <dcterms:modified xsi:type="dcterms:W3CDTF">2015-11-09T23:01:12Z</dcterms:modified>
</cp:coreProperties>
</file>